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5" r:id="rId3"/>
    <p:sldId id="258" r:id="rId4"/>
    <p:sldId id="275" r:id="rId5"/>
    <p:sldId id="277" r:id="rId6"/>
    <p:sldId id="261" r:id="rId7"/>
    <p:sldId id="270" r:id="rId8"/>
    <p:sldId id="271" r:id="rId9"/>
    <p:sldId id="262" r:id="rId10"/>
    <p:sldId id="263" r:id="rId11"/>
    <p:sldId id="273" r:id="rId12"/>
    <p:sldId id="274" r:id="rId13"/>
    <p:sldId id="268" r:id="rId14"/>
    <p:sldId id="269" r:id="rId15"/>
  </p:sldIdLst>
  <p:sldSz cx="18288000" cy="10287000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 Classic" panose="020B0604020202020204" charset="0"/>
      <p:regular r:id="rId20"/>
    </p:embeddedFont>
    <p:embeddedFont>
      <p:font typeface="Montserrat Classic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2C2FA9-5D16-4969-9CC9-C812AA9E2F59}" v="567" dt="2024-03-16T08:12:06.591"/>
    <p1510:client id="{15544D63-ECBC-4136-A1C7-D0110E108730}" v="12" dt="2024-03-16T08:17:59.131"/>
    <p1510:client id="{7D775337-BE0F-4659-8C72-AA16A0AFAF0C}" v="582" dt="2024-03-16T13:12:47.935"/>
    <p1510:client id="{864B3455-C023-4DD0-BFBF-CCF601BB844C}" v="322" dt="2024-03-16T11:06:11.541"/>
    <p1510:client id="{93A5C1F4-9D58-477A-9EA8-1AACE95C0B2D}" v="765" dt="2024-03-16T12:19:58.827"/>
    <p1510:client id="{E6FA52BA-DA1F-44A3-878D-ABBCA7C5D025}" v="78" dt="2024-03-16T15:19:52.4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 Trịnh" userId="27895d0673414124" providerId="Windows Live" clId="Web-{022C2FA9-5D16-4969-9CC9-C812AA9E2F59}"/>
    <pc:docChg chg="modSld sldOrd">
      <pc:chgData name="Nam Trịnh" userId="27895d0673414124" providerId="Windows Live" clId="Web-{022C2FA9-5D16-4969-9CC9-C812AA9E2F59}" dt="2024-03-16T08:12:06.591" v="370"/>
      <pc:docMkLst>
        <pc:docMk/>
      </pc:docMkLst>
      <pc:sldChg chg="addSp delSp modSp">
        <pc:chgData name="Nam Trịnh" userId="27895d0673414124" providerId="Windows Live" clId="Web-{022C2FA9-5D16-4969-9CC9-C812AA9E2F59}" dt="2024-03-16T07:25:33.690" v="59" actId="1076"/>
        <pc:sldMkLst>
          <pc:docMk/>
          <pc:sldMk cId="0" sldId="256"/>
        </pc:sldMkLst>
        <pc:spChg chg="del">
          <ac:chgData name="Nam Trịnh" userId="27895d0673414124" providerId="Windows Live" clId="Web-{022C2FA9-5D16-4969-9CC9-C812AA9E2F59}" dt="2024-03-16T07:21:38.923" v="18"/>
          <ac:spMkLst>
            <pc:docMk/>
            <pc:sldMk cId="0" sldId="256"/>
            <ac:spMk id="2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24:49.455" v="45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25:33.690" v="59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21:49.173" v="21" actId="1076"/>
          <ac:spMkLst>
            <pc:docMk/>
            <pc:sldMk cId="0" sldId="256"/>
            <ac:spMk id="5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21:55.954" v="23" actId="1076"/>
          <ac:spMkLst>
            <pc:docMk/>
            <pc:sldMk cId="0" sldId="256"/>
            <ac:spMk id="6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25:22.612" v="57" actId="1076"/>
          <ac:spMkLst>
            <pc:docMk/>
            <pc:sldMk cId="0" sldId="256"/>
            <ac:spMk id="8" creationId="{00000000-0000-0000-0000-000000000000}"/>
          </ac:spMkLst>
        </pc:spChg>
        <pc:spChg chg="add del">
          <ac:chgData name="Nam Trịnh" userId="27895d0673414124" providerId="Windows Live" clId="Web-{022C2FA9-5D16-4969-9CC9-C812AA9E2F59}" dt="2024-03-16T07:23:48.689" v="33"/>
          <ac:spMkLst>
            <pc:docMk/>
            <pc:sldMk cId="0" sldId="256"/>
            <ac:spMk id="9" creationId="{93D4DE3F-E36E-A985-ABEC-58F399EC9D70}"/>
          </ac:spMkLst>
        </pc:spChg>
        <pc:spChg chg="add mod">
          <ac:chgData name="Nam Trịnh" userId="27895d0673414124" providerId="Windows Live" clId="Web-{022C2FA9-5D16-4969-9CC9-C812AA9E2F59}" dt="2024-03-16T07:25:27.237" v="58" actId="1076"/>
          <ac:spMkLst>
            <pc:docMk/>
            <pc:sldMk cId="0" sldId="256"/>
            <ac:spMk id="10" creationId="{9373EAFB-1AD2-CE6F-0241-F32D55954336}"/>
          </ac:spMkLst>
        </pc:spChg>
      </pc:sldChg>
      <pc:sldChg chg="addSp delSp modSp">
        <pc:chgData name="Nam Trịnh" userId="27895d0673414124" providerId="Windows Live" clId="Web-{022C2FA9-5D16-4969-9CC9-C812AA9E2F59}" dt="2024-03-16T07:30:19.270" v="89" actId="20577"/>
        <pc:sldMkLst>
          <pc:docMk/>
          <pc:sldMk cId="0" sldId="257"/>
        </pc:sldMkLst>
        <pc:spChg chg="mod">
          <ac:chgData name="Nam Trịnh" userId="27895d0673414124" providerId="Windows Live" clId="Web-{022C2FA9-5D16-4969-9CC9-C812AA9E2F59}" dt="2024-03-16T07:30:07.645" v="87" actId="20577"/>
          <ac:spMkLst>
            <pc:docMk/>
            <pc:sldMk cId="0" sldId="257"/>
            <ac:spMk id="4" creationId="{00000000-0000-0000-0000-000000000000}"/>
          </ac:spMkLst>
        </pc:spChg>
        <pc:spChg chg="del">
          <ac:chgData name="Nam Trịnh" userId="27895d0673414124" providerId="Windows Live" clId="Web-{022C2FA9-5D16-4969-9CC9-C812AA9E2F59}" dt="2024-03-16T07:27:51.972" v="73"/>
          <ac:spMkLst>
            <pc:docMk/>
            <pc:sldMk cId="0" sldId="257"/>
            <ac:spMk id="5" creationId="{00000000-0000-0000-0000-000000000000}"/>
          </ac:spMkLst>
        </pc:spChg>
        <pc:spChg chg="del">
          <ac:chgData name="Nam Trịnh" userId="27895d0673414124" providerId="Windows Live" clId="Web-{022C2FA9-5D16-4969-9CC9-C812AA9E2F59}" dt="2024-03-16T07:27:56.175" v="74"/>
          <ac:spMkLst>
            <pc:docMk/>
            <pc:sldMk cId="0" sldId="257"/>
            <ac:spMk id="6" creationId="{00000000-0000-0000-0000-000000000000}"/>
          </ac:spMkLst>
        </pc:spChg>
        <pc:spChg chg="del">
          <ac:chgData name="Nam Trịnh" userId="27895d0673414124" providerId="Windows Live" clId="Web-{022C2FA9-5D16-4969-9CC9-C812AA9E2F59}" dt="2024-03-16T07:27:48.316" v="72"/>
          <ac:spMkLst>
            <pc:docMk/>
            <pc:sldMk cId="0" sldId="257"/>
            <ac:spMk id="7" creationId="{00000000-0000-0000-0000-000000000000}"/>
          </ac:spMkLst>
        </pc:spChg>
        <pc:spChg chg="add mod">
          <ac:chgData name="Nam Trịnh" userId="27895d0673414124" providerId="Windows Live" clId="Web-{022C2FA9-5D16-4969-9CC9-C812AA9E2F59}" dt="2024-03-16T07:28:13.222" v="77" actId="1076"/>
          <ac:spMkLst>
            <pc:docMk/>
            <pc:sldMk cId="0" sldId="257"/>
            <ac:spMk id="10" creationId="{7064001A-6271-6154-3587-57A9428131C3}"/>
          </ac:spMkLst>
        </pc:spChg>
        <pc:spChg chg="add mod">
          <ac:chgData name="Nam Trịnh" userId="27895d0673414124" providerId="Windows Live" clId="Web-{022C2FA9-5D16-4969-9CC9-C812AA9E2F59}" dt="2024-03-16T07:28:43.801" v="83" actId="1076"/>
          <ac:spMkLst>
            <pc:docMk/>
            <pc:sldMk cId="0" sldId="257"/>
            <ac:spMk id="11" creationId="{94D31B9B-CF84-815F-F73E-30F9788844B3}"/>
          </ac:spMkLst>
        </pc:spChg>
        <pc:spChg chg="add del">
          <ac:chgData name="Nam Trịnh" userId="27895d0673414124" providerId="Windows Live" clId="Web-{022C2FA9-5D16-4969-9CC9-C812AA9E2F59}" dt="2024-03-16T07:28:14.676" v="78"/>
          <ac:spMkLst>
            <pc:docMk/>
            <pc:sldMk cId="0" sldId="257"/>
            <ac:spMk id="12" creationId="{3DE0492F-B2AA-CB24-5A23-E6811E9F0305}"/>
          </ac:spMkLst>
        </pc:spChg>
        <pc:spChg chg="add del">
          <ac:chgData name="Nam Trịnh" userId="27895d0673414124" providerId="Windows Live" clId="Web-{022C2FA9-5D16-4969-9CC9-C812AA9E2F59}" dt="2024-03-16T07:28:15.691" v="79"/>
          <ac:spMkLst>
            <pc:docMk/>
            <pc:sldMk cId="0" sldId="257"/>
            <ac:spMk id="13" creationId="{EB12FDA5-A202-9B0A-FF48-6FAEF327DA32}"/>
          </ac:spMkLst>
        </pc:spChg>
        <pc:spChg chg="add mod">
          <ac:chgData name="Nam Trịnh" userId="27895d0673414124" providerId="Windows Live" clId="Web-{022C2FA9-5D16-4969-9CC9-C812AA9E2F59}" dt="2024-03-16T07:30:19.270" v="89" actId="20577"/>
          <ac:spMkLst>
            <pc:docMk/>
            <pc:sldMk cId="0" sldId="257"/>
            <ac:spMk id="14" creationId="{EE4B4CB0-67A1-ECCC-72B2-0D5A1D44A8E3}"/>
          </ac:spMkLst>
        </pc:spChg>
        <pc:grpChg chg="del">
          <ac:chgData name="Nam Trịnh" userId="27895d0673414124" providerId="Windows Live" clId="Web-{022C2FA9-5D16-4969-9CC9-C812AA9E2F59}" dt="2024-03-16T07:26:44.784" v="60"/>
          <ac:grpSpMkLst>
            <pc:docMk/>
            <pc:sldMk cId="0" sldId="257"/>
            <ac:grpSpMk id="2" creationId="{00000000-0000-0000-0000-000000000000}"/>
          </ac:grpSpMkLst>
        </pc:grpChg>
        <pc:picChg chg="add mod">
          <ac:chgData name="Nam Trịnh" userId="27895d0673414124" providerId="Windows Live" clId="Web-{022C2FA9-5D16-4969-9CC9-C812AA9E2F59}" dt="2024-03-16T07:28:02.160" v="75" actId="1076"/>
          <ac:picMkLst>
            <pc:docMk/>
            <pc:sldMk cId="0" sldId="257"/>
            <ac:picMk id="9" creationId="{A18660C7-91EA-43A1-2A82-B4C3F9064023}"/>
          </ac:picMkLst>
        </pc:picChg>
      </pc:sldChg>
      <pc:sldChg chg="addSp delSp modSp ord">
        <pc:chgData name="Nam Trịnh" userId="27895d0673414124" providerId="Windows Live" clId="Web-{022C2FA9-5D16-4969-9CC9-C812AA9E2F59}" dt="2024-03-16T08:12:06.591" v="370"/>
        <pc:sldMkLst>
          <pc:docMk/>
          <pc:sldMk cId="0" sldId="258"/>
        </pc:sldMkLst>
        <pc:spChg chg="mod">
          <ac:chgData name="Nam Trịnh" userId="27895d0673414124" providerId="Windows Live" clId="Web-{022C2FA9-5D16-4969-9CC9-C812AA9E2F59}" dt="2024-03-16T07:44:54.542" v="368" actId="20577"/>
          <ac:spMkLst>
            <pc:docMk/>
            <pc:sldMk cId="0" sldId="258"/>
            <ac:spMk id="3" creationId="{00000000-0000-0000-0000-000000000000}"/>
          </ac:spMkLst>
        </pc:spChg>
        <pc:spChg chg="add">
          <ac:chgData name="Nam Trịnh" userId="27895d0673414124" providerId="Windows Live" clId="Web-{022C2FA9-5D16-4969-9CC9-C812AA9E2F59}" dt="2024-03-16T08:12:06.591" v="370"/>
          <ac:spMkLst>
            <pc:docMk/>
            <pc:sldMk cId="0" sldId="258"/>
            <ac:spMk id="8" creationId="{77683AD4-C1A1-4EDA-E743-96EF4A9D68BE}"/>
          </ac:spMkLst>
        </pc:spChg>
        <pc:spChg chg="add">
          <ac:chgData name="Nam Trịnh" userId="27895d0673414124" providerId="Windows Live" clId="Web-{022C2FA9-5D16-4969-9CC9-C812AA9E2F59}" dt="2024-03-16T08:12:06.591" v="370"/>
          <ac:spMkLst>
            <pc:docMk/>
            <pc:sldMk cId="0" sldId="258"/>
            <ac:spMk id="9" creationId="{4980BE49-C4FB-C937-E438-9B7E5D706A16}"/>
          </ac:spMkLst>
        </pc:spChg>
        <pc:spChg chg="add">
          <ac:chgData name="Nam Trịnh" userId="27895d0673414124" providerId="Windows Live" clId="Web-{022C2FA9-5D16-4969-9CC9-C812AA9E2F59}" dt="2024-03-16T08:12:06.591" v="370"/>
          <ac:spMkLst>
            <pc:docMk/>
            <pc:sldMk cId="0" sldId="258"/>
            <ac:spMk id="10" creationId="{400F066E-623D-5CAC-65FC-5D182094C369}"/>
          </ac:spMkLst>
        </pc:spChg>
        <pc:spChg chg="add">
          <ac:chgData name="Nam Trịnh" userId="27895d0673414124" providerId="Windows Live" clId="Web-{022C2FA9-5D16-4969-9CC9-C812AA9E2F59}" dt="2024-03-16T08:12:06.591" v="370"/>
          <ac:spMkLst>
            <pc:docMk/>
            <pc:sldMk cId="0" sldId="258"/>
            <ac:spMk id="11" creationId="{95594149-C9A1-4A1F-D48A-41A0CD2397BD}"/>
          </ac:spMkLst>
        </pc:spChg>
        <pc:spChg chg="add">
          <ac:chgData name="Nam Trịnh" userId="27895d0673414124" providerId="Windows Live" clId="Web-{022C2FA9-5D16-4969-9CC9-C812AA9E2F59}" dt="2024-03-16T08:12:06.591" v="370"/>
          <ac:spMkLst>
            <pc:docMk/>
            <pc:sldMk cId="0" sldId="258"/>
            <ac:spMk id="12" creationId="{EE4B4CB0-67A1-ECCC-72B2-0D5A1D44A8E3}"/>
          </ac:spMkLst>
        </pc:spChg>
        <pc:grpChg chg="del">
          <ac:chgData name="Nam Trịnh" userId="27895d0673414124" providerId="Windows Live" clId="Web-{022C2FA9-5D16-4969-9CC9-C812AA9E2F59}" dt="2024-03-16T08:12:00.247" v="369"/>
          <ac:grpSpMkLst>
            <pc:docMk/>
            <pc:sldMk cId="0" sldId="258"/>
            <ac:grpSpMk id="6" creationId="{00000000-0000-0000-0000-000000000000}"/>
          </ac:grpSpMkLst>
        </pc:grpChg>
      </pc:sldChg>
      <pc:sldChg chg="delSp modSp ord">
        <pc:chgData name="Nam Trịnh" userId="27895d0673414124" providerId="Windows Live" clId="Web-{022C2FA9-5D16-4969-9CC9-C812AA9E2F59}" dt="2024-03-16T07:44:19.636" v="358" actId="14100"/>
        <pc:sldMkLst>
          <pc:docMk/>
          <pc:sldMk cId="0" sldId="265"/>
        </pc:sldMkLst>
        <pc:spChg chg="mod">
          <ac:chgData name="Nam Trịnh" userId="27895d0673414124" providerId="Windows Live" clId="Web-{022C2FA9-5D16-4969-9CC9-C812AA9E2F59}" dt="2024-03-16T07:37:20.804" v="209" actId="1076"/>
          <ac:spMkLst>
            <pc:docMk/>
            <pc:sldMk cId="0" sldId="265"/>
            <ac:spMk id="2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37:14.632" v="196" actId="1076"/>
          <ac:spMkLst>
            <pc:docMk/>
            <pc:sldMk cId="0" sldId="265"/>
            <ac:spMk id="3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3:08.245" v="334" actId="1076"/>
          <ac:spMkLst>
            <pc:docMk/>
            <pc:sldMk cId="0" sldId="265"/>
            <ac:spMk id="4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37:14.664" v="198" actId="1076"/>
          <ac:spMkLst>
            <pc:docMk/>
            <pc:sldMk cId="0" sldId="265"/>
            <ac:spMk id="5" creationId="{00000000-0000-0000-0000-000000000000}"/>
          </ac:spMkLst>
        </pc:spChg>
        <pc:spChg chg="del">
          <ac:chgData name="Nam Trịnh" userId="27895d0673414124" providerId="Windows Live" clId="Web-{022C2FA9-5D16-4969-9CC9-C812AA9E2F59}" dt="2024-03-16T07:31:19.864" v="104"/>
          <ac:spMkLst>
            <pc:docMk/>
            <pc:sldMk cId="0" sldId="265"/>
            <ac:spMk id="6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4:06.917" v="352" actId="1076"/>
          <ac:spMkLst>
            <pc:docMk/>
            <pc:sldMk cId="0" sldId="265"/>
            <ac:spMk id="7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3:59.651" v="351" actId="20577"/>
          <ac:spMkLst>
            <pc:docMk/>
            <pc:sldMk cId="0" sldId="265"/>
            <ac:spMk id="8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4:15.870" v="357" actId="1076"/>
          <ac:spMkLst>
            <pc:docMk/>
            <pc:sldMk cId="0" sldId="265"/>
            <ac:spMk id="9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3:39.604" v="344" actId="1076"/>
          <ac:spMkLst>
            <pc:docMk/>
            <pc:sldMk cId="0" sldId="265"/>
            <ac:spMk id="10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3:34.964" v="343" actId="1076"/>
          <ac:spMkLst>
            <pc:docMk/>
            <pc:sldMk cId="0" sldId="265"/>
            <ac:spMk id="11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3:13.495" v="336" actId="1076"/>
          <ac:spMkLst>
            <pc:docMk/>
            <pc:sldMk cId="0" sldId="265"/>
            <ac:spMk id="12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44:19.636" v="358" actId="14100"/>
          <ac:spMkLst>
            <pc:docMk/>
            <pc:sldMk cId="0" sldId="265"/>
            <ac:spMk id="13" creationId="{00000000-0000-0000-0000-000000000000}"/>
          </ac:spMkLst>
        </pc:spChg>
        <pc:spChg chg="mod">
          <ac:chgData name="Nam Trịnh" userId="27895d0673414124" providerId="Windows Live" clId="Web-{022C2FA9-5D16-4969-9CC9-C812AA9E2F59}" dt="2024-03-16T07:37:18.382" v="208" actId="1076"/>
          <ac:spMkLst>
            <pc:docMk/>
            <pc:sldMk cId="0" sldId="265"/>
            <ac:spMk id="14" creationId="{00000000-0000-0000-0000-000000000000}"/>
          </ac:spMkLst>
        </pc:spChg>
      </pc:sldChg>
    </pc:docChg>
  </pc:docChgLst>
  <pc:docChgLst>
    <pc:chgData name="Nam Trịnh" userId="27895d0673414124" providerId="Windows Live" clId="Web-{E6FA52BA-DA1F-44A3-878D-ABBCA7C5D025}"/>
    <pc:docChg chg="modSld">
      <pc:chgData name="Nam Trịnh" userId="27895d0673414124" providerId="Windows Live" clId="Web-{E6FA52BA-DA1F-44A3-878D-ABBCA7C5D025}" dt="2024-03-16T15:19:52.480" v="63" actId="1076"/>
      <pc:docMkLst>
        <pc:docMk/>
      </pc:docMkLst>
      <pc:sldChg chg="modSp">
        <pc:chgData name="Nam Trịnh" userId="27895d0673414124" providerId="Windows Live" clId="Web-{E6FA52BA-DA1F-44A3-878D-ABBCA7C5D025}" dt="2024-03-16T15:13:09.389" v="28" actId="20577"/>
        <pc:sldMkLst>
          <pc:docMk/>
          <pc:sldMk cId="0" sldId="261"/>
        </pc:sldMkLst>
        <pc:spChg chg="mod">
          <ac:chgData name="Nam Trịnh" userId="27895d0673414124" providerId="Windows Live" clId="Web-{E6FA52BA-DA1F-44A3-878D-ABBCA7C5D025}" dt="2024-03-16T15:12:55.217" v="19" actId="14100"/>
          <ac:spMkLst>
            <pc:docMk/>
            <pc:sldMk cId="0" sldId="261"/>
            <ac:spMk id="6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2:58.451" v="20" actId="14100"/>
          <ac:spMkLst>
            <pc:docMk/>
            <pc:sldMk cId="0" sldId="261"/>
            <ac:spMk id="18" creationId="{80FB4E5C-0B60-9C4E-6A65-C82067882464}"/>
          </ac:spMkLst>
        </pc:spChg>
        <pc:spChg chg="mod">
          <ac:chgData name="Nam Trịnh" userId="27895d0673414124" providerId="Windows Live" clId="Web-{E6FA52BA-DA1F-44A3-878D-ABBCA7C5D025}" dt="2024-03-16T15:13:09.389" v="28" actId="20577"/>
          <ac:spMkLst>
            <pc:docMk/>
            <pc:sldMk cId="0" sldId="261"/>
            <ac:spMk id="24" creationId="{F378A75A-C150-361F-E2F1-1B61A4CB11F5}"/>
          </ac:spMkLst>
        </pc:spChg>
      </pc:sldChg>
      <pc:sldChg chg="modSp">
        <pc:chgData name="Nam Trịnh" userId="27895d0673414124" providerId="Windows Live" clId="Web-{E6FA52BA-DA1F-44A3-878D-ABBCA7C5D025}" dt="2024-03-16T15:19:52.480" v="63" actId="1076"/>
        <pc:sldMkLst>
          <pc:docMk/>
          <pc:sldMk cId="0" sldId="262"/>
        </pc:sldMkLst>
        <pc:spChg chg="mod">
          <ac:chgData name="Nam Trịnh" userId="27895d0673414124" providerId="Windows Live" clId="Web-{E6FA52BA-DA1F-44A3-878D-ABBCA7C5D025}" dt="2024-03-16T15:19:49.433" v="62" actId="1076"/>
          <ac:spMkLst>
            <pc:docMk/>
            <pc:sldMk cId="0" sldId="262"/>
            <ac:spMk id="2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9:32.730" v="58" actId="20577"/>
          <ac:spMkLst>
            <pc:docMk/>
            <pc:sldMk cId="0" sldId="262"/>
            <ac:spMk id="23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9:52.480" v="63" actId="1076"/>
          <ac:spMkLst>
            <pc:docMk/>
            <pc:sldMk cId="0" sldId="262"/>
            <ac:spMk id="24" creationId="{00000000-0000-0000-0000-000000000000}"/>
          </ac:spMkLst>
        </pc:spChg>
      </pc:sldChg>
      <pc:sldChg chg="modSp">
        <pc:chgData name="Nam Trịnh" userId="27895d0673414124" providerId="Windows Live" clId="Web-{E6FA52BA-DA1F-44A3-878D-ABBCA7C5D025}" dt="2024-03-16T15:10:49.181" v="2" actId="1076"/>
        <pc:sldMkLst>
          <pc:docMk/>
          <pc:sldMk cId="0" sldId="265"/>
        </pc:sldMkLst>
        <pc:spChg chg="mod">
          <ac:chgData name="Nam Trịnh" userId="27895d0673414124" providerId="Windows Live" clId="Web-{E6FA52BA-DA1F-44A3-878D-ABBCA7C5D025}" dt="2024-03-16T15:10:49.181" v="2" actId="1076"/>
          <ac:spMkLst>
            <pc:docMk/>
            <pc:sldMk cId="0" sldId="265"/>
            <ac:spMk id="2" creationId="{00000000-0000-0000-0000-000000000000}"/>
          </ac:spMkLst>
        </pc:spChg>
      </pc:sldChg>
      <pc:sldChg chg="modSp">
        <pc:chgData name="Nam Trịnh" userId="27895d0673414124" providerId="Windows Live" clId="Web-{E6FA52BA-DA1F-44A3-878D-ABBCA7C5D025}" dt="2024-03-16T15:14:05.844" v="45" actId="1076"/>
        <pc:sldMkLst>
          <pc:docMk/>
          <pc:sldMk cId="1065972404" sldId="270"/>
        </pc:sldMkLst>
        <pc:spChg chg="mod">
          <ac:chgData name="Nam Trịnh" userId="27895d0673414124" providerId="Windows Live" clId="Web-{E6FA52BA-DA1F-44A3-878D-ABBCA7C5D025}" dt="2024-03-16T15:13:45.343" v="42" actId="1076"/>
          <ac:spMkLst>
            <pc:docMk/>
            <pc:sldMk cId="1065972404" sldId="270"/>
            <ac:spMk id="6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4:05.844" v="45" actId="1076"/>
          <ac:spMkLst>
            <pc:docMk/>
            <pc:sldMk cId="1065972404" sldId="270"/>
            <ac:spMk id="14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3:45.328" v="41" actId="1076"/>
          <ac:spMkLst>
            <pc:docMk/>
            <pc:sldMk cId="1065972404" sldId="270"/>
            <ac:spMk id="18" creationId="{80FB4E5C-0B60-9C4E-6A65-C82067882464}"/>
          </ac:spMkLst>
        </pc:spChg>
        <pc:spChg chg="mod">
          <ac:chgData name="Nam Trịnh" userId="27895d0673414124" providerId="Windows Live" clId="Web-{E6FA52BA-DA1F-44A3-878D-ABBCA7C5D025}" dt="2024-03-16T15:13:49.187" v="43" actId="1076"/>
          <ac:spMkLst>
            <pc:docMk/>
            <pc:sldMk cId="1065972404" sldId="270"/>
            <ac:spMk id="24" creationId="{F378A75A-C150-361F-E2F1-1B61A4CB11F5}"/>
          </ac:spMkLst>
        </pc:spChg>
        <pc:picChg chg="mod">
          <ac:chgData name="Nam Trịnh" userId="27895d0673414124" providerId="Windows Live" clId="Web-{E6FA52BA-DA1F-44A3-878D-ABBCA7C5D025}" dt="2024-03-16T15:13:24.842" v="32" actId="1076"/>
          <ac:picMkLst>
            <pc:docMk/>
            <pc:sldMk cId="1065972404" sldId="270"/>
            <ac:picMk id="3" creationId="{54B6738E-0105-41BD-E2B9-FCDFE3C10C83}"/>
          </ac:picMkLst>
        </pc:picChg>
      </pc:sldChg>
      <pc:sldChg chg="modSp">
        <pc:chgData name="Nam Trịnh" userId="27895d0673414124" providerId="Windows Live" clId="Web-{E6FA52BA-DA1F-44A3-878D-ABBCA7C5D025}" dt="2024-03-16T15:19:26.214" v="55" actId="20577"/>
        <pc:sldMkLst>
          <pc:docMk/>
          <pc:sldMk cId="3814012666" sldId="271"/>
        </pc:sldMkLst>
        <pc:spChg chg="mod">
          <ac:chgData name="Nam Trịnh" userId="27895d0673414124" providerId="Windows Live" clId="Web-{E6FA52BA-DA1F-44A3-878D-ABBCA7C5D025}" dt="2024-03-16T15:18:58.275" v="50" actId="14100"/>
          <ac:spMkLst>
            <pc:docMk/>
            <pc:sldMk cId="3814012666" sldId="271"/>
            <ac:spMk id="6" creationId="{00000000-0000-0000-0000-000000000000}"/>
          </ac:spMkLst>
        </pc:spChg>
        <pc:spChg chg="mod">
          <ac:chgData name="Nam Trịnh" userId="27895d0673414124" providerId="Windows Live" clId="Web-{E6FA52BA-DA1F-44A3-878D-ABBCA7C5D025}" dt="2024-03-16T15:19:03.573" v="51" actId="14100"/>
          <ac:spMkLst>
            <pc:docMk/>
            <pc:sldMk cId="3814012666" sldId="271"/>
            <ac:spMk id="18" creationId="{80FB4E5C-0B60-9C4E-6A65-C82067882464}"/>
          </ac:spMkLst>
        </pc:spChg>
        <pc:spChg chg="mod">
          <ac:chgData name="Nam Trịnh" userId="27895d0673414124" providerId="Windows Live" clId="Web-{E6FA52BA-DA1F-44A3-878D-ABBCA7C5D025}" dt="2024-03-16T15:19:26.214" v="55" actId="20577"/>
          <ac:spMkLst>
            <pc:docMk/>
            <pc:sldMk cId="3814012666" sldId="271"/>
            <ac:spMk id="24" creationId="{F378A75A-C150-361F-E2F1-1B61A4CB11F5}"/>
          </ac:spMkLst>
        </pc:spChg>
      </pc:sldChg>
      <pc:sldChg chg="modSp">
        <pc:chgData name="Nam Trịnh" userId="27895d0673414124" providerId="Windows Live" clId="Web-{E6FA52BA-DA1F-44A3-878D-ABBCA7C5D025}" dt="2024-03-16T15:11:14.510" v="8" actId="20577"/>
        <pc:sldMkLst>
          <pc:docMk/>
          <pc:sldMk cId="2964694751" sldId="275"/>
        </pc:sldMkLst>
        <pc:spChg chg="mod">
          <ac:chgData name="Nam Trịnh" userId="27895d0673414124" providerId="Windows Live" clId="Web-{E6FA52BA-DA1F-44A3-878D-ABBCA7C5D025}" dt="2024-03-16T15:11:14.510" v="8" actId="20577"/>
          <ac:spMkLst>
            <pc:docMk/>
            <pc:sldMk cId="2964694751" sldId="275"/>
            <ac:spMk id="7" creationId="{7605F672-C059-0872-F790-3D8413638FAB}"/>
          </ac:spMkLst>
        </pc:spChg>
      </pc:sldChg>
      <pc:sldChg chg="modSp">
        <pc:chgData name="Nam Trịnh" userId="27895d0673414124" providerId="Windows Live" clId="Web-{E6FA52BA-DA1F-44A3-878D-ABBCA7C5D025}" dt="2024-03-16T15:11:34.276" v="14" actId="20577"/>
        <pc:sldMkLst>
          <pc:docMk/>
          <pc:sldMk cId="4242794617" sldId="277"/>
        </pc:sldMkLst>
        <pc:spChg chg="mod">
          <ac:chgData name="Nam Trịnh" userId="27895d0673414124" providerId="Windows Live" clId="Web-{E6FA52BA-DA1F-44A3-878D-ABBCA7C5D025}" dt="2024-03-16T15:11:34.276" v="14" actId="20577"/>
          <ac:spMkLst>
            <pc:docMk/>
            <pc:sldMk cId="4242794617" sldId="277"/>
            <ac:spMk id="7" creationId="{7605F672-C059-0872-F790-3D8413638FAB}"/>
          </ac:spMkLst>
        </pc:spChg>
      </pc:sldChg>
    </pc:docChg>
  </pc:docChgLst>
  <pc:docChgLst>
    <pc:chgData name="Nam Trịnh" userId="27895d0673414124" providerId="Windows Live" clId="Web-{93A5C1F4-9D58-477A-9EA8-1AACE95C0B2D}"/>
    <pc:docChg chg="addSld delSld modSld sldOrd">
      <pc:chgData name="Nam Trịnh" userId="27895d0673414124" providerId="Windows Live" clId="Web-{93A5C1F4-9D58-477A-9EA8-1AACE95C0B2D}" dt="2024-03-16T12:19:58.827" v="614"/>
      <pc:docMkLst>
        <pc:docMk/>
      </pc:docMkLst>
      <pc:sldChg chg="modTransition">
        <pc:chgData name="Nam Trịnh" userId="27895d0673414124" providerId="Windows Live" clId="Web-{93A5C1F4-9D58-477A-9EA8-1AACE95C0B2D}" dt="2024-03-16T12:19:58.827" v="614"/>
        <pc:sldMkLst>
          <pc:docMk/>
          <pc:sldMk cId="0" sldId="256"/>
        </pc:sldMkLst>
      </pc:sldChg>
      <pc:sldChg chg="modSp">
        <pc:chgData name="Nam Trịnh" userId="27895d0673414124" providerId="Windows Live" clId="Web-{93A5C1F4-9D58-477A-9EA8-1AACE95C0B2D}" dt="2024-03-16T11:44:10.704" v="300" actId="20577"/>
        <pc:sldMkLst>
          <pc:docMk/>
          <pc:sldMk cId="0" sldId="257"/>
        </pc:sldMkLst>
        <pc:spChg chg="mod">
          <ac:chgData name="Nam Trịnh" userId="27895d0673414124" providerId="Windows Live" clId="Web-{93A5C1F4-9D58-477A-9EA8-1AACE95C0B2D}" dt="2024-03-16T11:44:04.782" v="296" actId="20577"/>
          <ac:spMkLst>
            <pc:docMk/>
            <pc:sldMk cId="0" sldId="257"/>
            <ac:spMk id="10" creationId="{7064001A-6271-6154-3587-57A9428131C3}"/>
          </ac:spMkLst>
        </pc:spChg>
        <pc:spChg chg="mod">
          <ac:chgData name="Nam Trịnh" userId="27895d0673414124" providerId="Windows Live" clId="Web-{93A5C1F4-9D58-477A-9EA8-1AACE95C0B2D}" dt="2024-03-16T11:44:07.954" v="298" actId="20577"/>
          <ac:spMkLst>
            <pc:docMk/>
            <pc:sldMk cId="0" sldId="257"/>
            <ac:spMk id="11" creationId="{94D31B9B-CF84-815F-F73E-30F9788844B3}"/>
          </ac:spMkLst>
        </pc:spChg>
        <pc:spChg chg="mod">
          <ac:chgData name="Nam Trịnh" userId="27895d0673414124" providerId="Windows Live" clId="Web-{93A5C1F4-9D58-477A-9EA8-1AACE95C0B2D}" dt="2024-03-16T11:44:10.704" v="300" actId="20577"/>
          <ac:spMkLst>
            <pc:docMk/>
            <pc:sldMk cId="0" sldId="257"/>
            <ac:spMk id="14" creationId="{EE4B4CB0-67A1-ECCC-72B2-0D5A1D44A8E3}"/>
          </ac:spMkLst>
        </pc:spChg>
      </pc:sldChg>
      <pc:sldChg chg="addSp delSp modSp">
        <pc:chgData name="Nam Trịnh" userId="27895d0673414124" providerId="Windows Live" clId="Web-{93A5C1F4-9D58-477A-9EA8-1AACE95C0B2D}" dt="2024-03-16T08:22:35.187" v="2"/>
        <pc:sldMkLst>
          <pc:docMk/>
          <pc:sldMk cId="0" sldId="258"/>
        </pc:sldMkLst>
        <pc:spChg chg="add">
          <ac:chgData name="Nam Trịnh" userId="27895d0673414124" providerId="Windows Live" clId="Web-{93A5C1F4-9D58-477A-9EA8-1AACE95C0B2D}" dt="2024-03-16T08:22:35.187" v="2"/>
          <ac:spMkLst>
            <pc:docMk/>
            <pc:sldMk cId="0" sldId="258"/>
            <ac:spMk id="7" creationId="{7605F672-C059-0872-F790-3D8413638FAB}"/>
          </ac:spMkLst>
        </pc:spChg>
        <pc:picChg chg="add del mod">
          <ac:chgData name="Nam Trịnh" userId="27895d0673414124" providerId="Windows Live" clId="Web-{93A5C1F4-9D58-477A-9EA8-1AACE95C0B2D}" dt="2024-03-16T08:22:26.765" v="1"/>
          <ac:picMkLst>
            <pc:docMk/>
            <pc:sldMk cId="0" sldId="258"/>
            <ac:picMk id="5" creationId="{E0EA7147-61DF-3E16-0810-22298134815C}"/>
          </ac:picMkLst>
        </pc:picChg>
      </pc:sldChg>
      <pc:sldChg chg="del">
        <pc:chgData name="Nam Trịnh" userId="27895d0673414124" providerId="Windows Live" clId="Web-{93A5C1F4-9D58-477A-9EA8-1AACE95C0B2D}" dt="2024-03-16T11:38:57.470" v="249"/>
        <pc:sldMkLst>
          <pc:docMk/>
          <pc:sldMk cId="0" sldId="259"/>
        </pc:sldMkLst>
      </pc:sldChg>
      <pc:sldChg chg="del">
        <pc:chgData name="Nam Trịnh" userId="27895d0673414124" providerId="Windows Live" clId="Web-{93A5C1F4-9D58-477A-9EA8-1AACE95C0B2D}" dt="2024-03-16T11:38:55.689" v="248"/>
        <pc:sldMkLst>
          <pc:docMk/>
          <pc:sldMk cId="0" sldId="260"/>
        </pc:sldMkLst>
      </pc:sldChg>
      <pc:sldChg chg="addSp delSp modSp">
        <pc:chgData name="Nam Trịnh" userId="27895d0673414124" providerId="Windows Live" clId="Web-{93A5C1F4-9D58-477A-9EA8-1AACE95C0B2D}" dt="2024-03-16T12:02:19.032" v="466" actId="14100"/>
        <pc:sldMkLst>
          <pc:docMk/>
          <pc:sldMk cId="0" sldId="261"/>
        </pc:sldMkLst>
        <pc:spChg chg="mod">
          <ac:chgData name="Nam Trịnh" userId="27895d0673414124" providerId="Windows Live" clId="Web-{93A5C1F4-9D58-477A-9EA8-1AACE95C0B2D}" dt="2024-03-16T11:07:14.420" v="50" actId="1076"/>
          <ac:spMkLst>
            <pc:docMk/>
            <pc:sldMk cId="0" sldId="261"/>
            <ac:spMk id="2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38.060" v="69"/>
          <ac:spMkLst>
            <pc:docMk/>
            <pc:sldMk cId="0" sldId="261"/>
            <ac:spMk id="3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38.060" v="68"/>
          <ac:spMkLst>
            <pc:docMk/>
            <pc:sldMk cId="0" sldId="261"/>
            <ac:spMk id="4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40.560" v="70"/>
          <ac:spMkLst>
            <pc:docMk/>
            <pc:sldMk cId="0" sldId="261"/>
            <ac:spMk id="5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11:32.779" v="96" actId="1076"/>
          <ac:spMkLst>
            <pc:docMk/>
            <pc:sldMk cId="0" sldId="261"/>
            <ac:spMk id="6" creationId="{00000000-0000-0000-0000-000000000000}"/>
          </ac:spMkLst>
        </pc:spChg>
        <pc:spChg chg="del mod">
          <ac:chgData name="Nam Trịnh" userId="27895d0673414124" providerId="Windows Live" clId="Web-{93A5C1F4-9D58-477A-9EA8-1AACE95C0B2D}" dt="2024-03-16T11:09:35.967" v="67"/>
          <ac:spMkLst>
            <pc:docMk/>
            <pc:sldMk cId="0" sldId="261"/>
            <ac:spMk id="7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31.560" v="64"/>
          <ac:spMkLst>
            <pc:docMk/>
            <pc:sldMk cId="0" sldId="261"/>
            <ac:spMk id="8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27.888" v="63"/>
          <ac:spMkLst>
            <pc:docMk/>
            <pc:sldMk cId="0" sldId="261"/>
            <ac:spMk id="9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27.888" v="62"/>
          <ac:spMkLst>
            <pc:docMk/>
            <pc:sldMk cId="0" sldId="261"/>
            <ac:spMk id="10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9:27.888" v="61"/>
          <ac:spMkLst>
            <pc:docMk/>
            <pc:sldMk cId="0" sldId="261"/>
            <ac:spMk id="11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07:09.607" v="49" actId="14100"/>
          <ac:spMkLst>
            <pc:docMk/>
            <pc:sldMk cId="0" sldId="261"/>
            <ac:spMk id="12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1:08:25.264" v="51"/>
          <ac:spMkLst>
            <pc:docMk/>
            <pc:sldMk cId="0" sldId="261"/>
            <ac:spMk id="13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09:14.810" v="59" actId="1076"/>
          <ac:spMkLst>
            <pc:docMk/>
            <pc:sldMk cId="0" sldId="261"/>
            <ac:spMk id="14" creationId="{00000000-0000-0000-0000-000000000000}"/>
          </ac:spMkLst>
        </pc:spChg>
        <pc:spChg chg="add del mod">
          <ac:chgData name="Nam Trịnh" userId="27895d0673414124" providerId="Windows Live" clId="Web-{93A5C1F4-9D58-477A-9EA8-1AACE95C0B2D}" dt="2024-03-16T11:10:39.216" v="82"/>
          <ac:spMkLst>
            <pc:docMk/>
            <pc:sldMk cId="0" sldId="261"/>
            <ac:spMk id="15" creationId="{F957D138-7A3D-4166-91F0-E15EF60A77E4}"/>
          </ac:spMkLst>
        </pc:spChg>
        <pc:spChg chg="add del mod">
          <ac:chgData name="Nam Trịnh" userId="27895d0673414124" providerId="Windows Live" clId="Web-{93A5C1F4-9D58-477A-9EA8-1AACE95C0B2D}" dt="2024-03-16T11:10:39.216" v="81"/>
          <ac:spMkLst>
            <pc:docMk/>
            <pc:sldMk cId="0" sldId="261"/>
            <ac:spMk id="16" creationId="{BD4AC91E-A4BB-F2B0-544B-BB0390F8648E}"/>
          </ac:spMkLst>
        </pc:spChg>
        <pc:spChg chg="add del">
          <ac:chgData name="Nam Trịnh" userId="27895d0673414124" providerId="Windows Live" clId="Web-{93A5C1F4-9D58-477A-9EA8-1AACE95C0B2D}" dt="2024-03-16T11:10:01.623" v="72"/>
          <ac:spMkLst>
            <pc:docMk/>
            <pc:sldMk cId="0" sldId="261"/>
            <ac:spMk id="17" creationId="{6600F749-5070-FBA1-D58A-E4AFE679380D}"/>
          </ac:spMkLst>
        </pc:spChg>
        <pc:spChg chg="add mod">
          <ac:chgData name="Nam Trịnh" userId="27895d0673414124" providerId="Windows Live" clId="Web-{93A5C1F4-9D58-477A-9EA8-1AACE95C0B2D}" dt="2024-03-16T12:02:19.032" v="466" actId="14100"/>
          <ac:spMkLst>
            <pc:docMk/>
            <pc:sldMk cId="0" sldId="261"/>
            <ac:spMk id="18" creationId="{80FB4E5C-0B60-9C4E-6A65-C82067882464}"/>
          </ac:spMkLst>
        </pc:spChg>
        <pc:spChg chg="add del mod">
          <ac:chgData name="Nam Trịnh" userId="27895d0673414124" providerId="Windows Live" clId="Web-{93A5C1F4-9D58-477A-9EA8-1AACE95C0B2D}" dt="2024-03-16T11:12:24.826" v="108"/>
          <ac:spMkLst>
            <pc:docMk/>
            <pc:sldMk cId="0" sldId="261"/>
            <ac:spMk id="19" creationId="{505E5595-5BFC-C2D8-1C91-1A616265234F}"/>
          </ac:spMkLst>
        </pc:spChg>
        <pc:spChg chg="add del mod">
          <ac:chgData name="Nam Trịnh" userId="27895d0673414124" providerId="Windows Live" clId="Web-{93A5C1F4-9D58-477A-9EA8-1AACE95C0B2D}" dt="2024-03-16T11:12:24.826" v="107"/>
          <ac:spMkLst>
            <pc:docMk/>
            <pc:sldMk cId="0" sldId="261"/>
            <ac:spMk id="20" creationId="{6CD08E36-0B3E-46DE-4194-BF56F50E4FDF}"/>
          </ac:spMkLst>
        </pc:spChg>
        <pc:spChg chg="add del mod">
          <ac:chgData name="Nam Trịnh" userId="27895d0673414124" providerId="Windows Live" clId="Web-{93A5C1F4-9D58-477A-9EA8-1AACE95C0B2D}" dt="2024-03-16T11:12:24.826" v="106"/>
          <ac:spMkLst>
            <pc:docMk/>
            <pc:sldMk cId="0" sldId="261"/>
            <ac:spMk id="21" creationId="{612B0DC9-3E39-9048-770E-9374ADDDE606}"/>
          </ac:spMkLst>
        </pc:spChg>
        <pc:spChg chg="add del mod">
          <ac:chgData name="Nam Trịnh" userId="27895d0673414124" providerId="Windows Live" clId="Web-{93A5C1F4-9D58-477A-9EA8-1AACE95C0B2D}" dt="2024-03-16T11:12:24.826" v="105"/>
          <ac:spMkLst>
            <pc:docMk/>
            <pc:sldMk cId="0" sldId="261"/>
            <ac:spMk id="22" creationId="{DAE03502-376E-EE26-B1EE-F5C9C9CD109A}"/>
          </ac:spMkLst>
        </pc:spChg>
        <pc:spChg chg="add mod">
          <ac:chgData name="Nam Trịnh" userId="27895d0673414124" providerId="Windows Live" clId="Web-{93A5C1F4-9D58-477A-9EA8-1AACE95C0B2D}" dt="2024-03-16T11:43:57.298" v="294" actId="20577"/>
          <ac:spMkLst>
            <pc:docMk/>
            <pc:sldMk cId="0" sldId="261"/>
            <ac:spMk id="24" creationId="{F378A75A-C150-361F-E2F1-1B61A4CB11F5}"/>
          </ac:spMkLst>
        </pc:spChg>
        <pc:picChg chg="add mod">
          <ac:chgData name="Nam Trịnh" userId="27895d0673414124" providerId="Windows Live" clId="Web-{93A5C1F4-9D58-477A-9EA8-1AACE95C0B2D}" dt="2024-03-16T11:26:13.628" v="113" actId="1076"/>
          <ac:picMkLst>
            <pc:docMk/>
            <pc:sldMk cId="0" sldId="261"/>
            <ac:picMk id="23" creationId="{105A441D-4C29-8AAF-2E8C-58A197D52EF5}"/>
          </ac:picMkLst>
        </pc:picChg>
      </pc:sldChg>
      <pc:sldChg chg="addSp delSp modSp">
        <pc:chgData name="Nam Trịnh" userId="27895d0673414124" providerId="Windows Live" clId="Web-{93A5C1F4-9D58-477A-9EA8-1AACE95C0B2D}" dt="2024-03-16T11:58:42.970" v="437" actId="1076"/>
        <pc:sldMkLst>
          <pc:docMk/>
          <pc:sldMk cId="0" sldId="262"/>
        </pc:sldMkLst>
        <pc:spChg chg="mod">
          <ac:chgData name="Nam Trịnh" userId="27895d0673414124" providerId="Windows Live" clId="Web-{93A5C1F4-9D58-477A-9EA8-1AACE95C0B2D}" dt="2024-03-16T11:46:37.798" v="313" actId="1076"/>
          <ac:spMkLst>
            <pc:docMk/>
            <pc:sldMk cId="0" sldId="262"/>
            <ac:spMk id="2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58:42.970" v="437" actId="1076"/>
          <ac:spMkLst>
            <pc:docMk/>
            <pc:sldMk cId="0" sldId="262"/>
            <ac:spMk id="15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49:43.282" v="349" actId="20577"/>
          <ac:spMkLst>
            <pc:docMk/>
            <pc:sldMk cId="0" sldId="262"/>
            <ac:spMk id="22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58:28.923" v="433" actId="20577"/>
          <ac:spMkLst>
            <pc:docMk/>
            <pc:sldMk cId="0" sldId="262"/>
            <ac:spMk id="23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52:58.860" v="364" actId="1076"/>
          <ac:spMkLst>
            <pc:docMk/>
            <pc:sldMk cId="0" sldId="262"/>
            <ac:spMk id="24" creationId="{00000000-0000-0000-0000-000000000000}"/>
          </ac:spMkLst>
        </pc:spChg>
        <pc:grpChg chg="del">
          <ac:chgData name="Nam Trịnh" userId="27895d0673414124" providerId="Windows Live" clId="Web-{93A5C1F4-9D58-477A-9EA8-1AACE95C0B2D}" dt="2024-03-16T11:46:21.345" v="304"/>
          <ac:grpSpMkLst>
            <pc:docMk/>
            <pc:sldMk cId="0" sldId="262"/>
            <ac:grpSpMk id="3" creationId="{00000000-0000-0000-0000-000000000000}"/>
          </ac:grpSpMkLst>
        </pc:grpChg>
        <pc:grpChg chg="del">
          <ac:chgData name="Nam Trịnh" userId="27895d0673414124" providerId="Windows Live" clId="Web-{93A5C1F4-9D58-477A-9EA8-1AACE95C0B2D}" dt="2024-03-16T11:46:22.267" v="305"/>
          <ac:grpSpMkLst>
            <pc:docMk/>
            <pc:sldMk cId="0" sldId="262"/>
            <ac:grpSpMk id="9" creationId="{00000000-0000-0000-0000-000000000000}"/>
          </ac:grpSpMkLst>
        </pc:grpChg>
        <pc:grpChg chg="del">
          <ac:chgData name="Nam Trịnh" userId="27895d0673414124" providerId="Windows Live" clId="Web-{93A5C1F4-9D58-477A-9EA8-1AACE95C0B2D}" dt="2024-03-16T11:46:22.829" v="306"/>
          <ac:grpSpMkLst>
            <pc:docMk/>
            <pc:sldMk cId="0" sldId="262"/>
            <ac:grpSpMk id="16" creationId="{00000000-0000-0000-0000-000000000000}"/>
          </ac:grpSpMkLst>
        </pc:grpChg>
        <pc:picChg chg="add mod">
          <ac:chgData name="Nam Trịnh" userId="27895d0673414124" providerId="Windows Live" clId="Web-{93A5C1F4-9D58-477A-9EA8-1AACE95C0B2D}" dt="2024-03-16T11:58:40.688" v="436" actId="14100"/>
          <ac:picMkLst>
            <pc:docMk/>
            <pc:sldMk cId="0" sldId="262"/>
            <ac:picMk id="25" creationId="{E834FDFE-F9BB-0EC4-FE5F-4BFCB6773682}"/>
          </ac:picMkLst>
        </pc:picChg>
      </pc:sldChg>
      <pc:sldChg chg="addSp delSp modSp">
        <pc:chgData name="Nam Trịnh" userId="27895d0673414124" providerId="Windows Live" clId="Web-{93A5C1F4-9D58-477A-9EA8-1AACE95C0B2D}" dt="2024-03-16T12:12:30.921" v="593" actId="1076"/>
        <pc:sldMkLst>
          <pc:docMk/>
          <pc:sldMk cId="0" sldId="263"/>
        </pc:sldMkLst>
        <pc:spChg chg="mod">
          <ac:chgData name="Nam Trịnh" userId="27895d0673414124" providerId="Windows Live" clId="Web-{93A5C1F4-9D58-477A-9EA8-1AACE95C0B2D}" dt="2024-03-16T12:12:30.921" v="593" actId="1076"/>
          <ac:spMkLst>
            <pc:docMk/>
            <pc:sldMk cId="0" sldId="263"/>
            <ac:spMk id="2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2:01:52.110" v="460" actId="1076"/>
          <ac:spMkLst>
            <pc:docMk/>
            <pc:sldMk cId="0" sldId="263"/>
            <ac:spMk id="3" creationId="{00000000-0000-0000-0000-000000000000}"/>
          </ac:spMkLst>
        </pc:spChg>
        <pc:spChg chg="del">
          <ac:chgData name="Nam Trịnh" userId="27895d0673414124" providerId="Windows Live" clId="Web-{93A5C1F4-9D58-477A-9EA8-1AACE95C0B2D}" dt="2024-03-16T12:01:55.782" v="462"/>
          <ac:spMkLst>
            <pc:docMk/>
            <pc:sldMk cId="0" sldId="263"/>
            <ac:spMk id="4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2:00:50.469" v="453" actId="1076"/>
          <ac:spMkLst>
            <pc:docMk/>
            <pc:sldMk cId="0" sldId="263"/>
            <ac:spMk id="7" creationId="{00000000-0000-0000-0000-000000000000}"/>
          </ac:spMkLst>
        </pc:spChg>
        <pc:spChg chg="add del mod">
          <ac:chgData name="Nam Trịnh" userId="27895d0673414124" providerId="Windows Live" clId="Web-{93A5C1F4-9D58-477A-9EA8-1AACE95C0B2D}" dt="2024-03-16T12:05:47.641" v="509"/>
          <ac:spMkLst>
            <pc:docMk/>
            <pc:sldMk cId="0" sldId="263"/>
            <ac:spMk id="9" creationId="{D4252E92-3E3F-219C-1649-72CC4E4B5952}"/>
          </ac:spMkLst>
        </pc:spChg>
        <pc:spChg chg="add del">
          <ac:chgData name="Nam Trịnh" userId="27895d0673414124" providerId="Windows Live" clId="Web-{93A5C1F4-9D58-477A-9EA8-1AACE95C0B2D}" dt="2024-03-16T12:03:16.110" v="471"/>
          <ac:spMkLst>
            <pc:docMk/>
            <pc:sldMk cId="0" sldId="263"/>
            <ac:spMk id="11" creationId="{2468C4BD-0B26-000B-5CC2-51FDC227044E}"/>
          </ac:spMkLst>
        </pc:spChg>
        <pc:spChg chg="add del mod">
          <ac:chgData name="Nam Trịnh" userId="27895d0673414124" providerId="Windows Live" clId="Web-{93A5C1F4-9D58-477A-9EA8-1AACE95C0B2D}" dt="2024-03-16T12:05:47.297" v="508"/>
          <ac:spMkLst>
            <pc:docMk/>
            <pc:sldMk cId="0" sldId="263"/>
            <ac:spMk id="12" creationId="{15181ACE-B140-CAC3-84EC-8C11C09F4EA2}"/>
          </ac:spMkLst>
        </pc:spChg>
        <pc:spChg chg="add del mod">
          <ac:chgData name="Nam Trịnh" userId="27895d0673414124" providerId="Windows Live" clId="Web-{93A5C1F4-9D58-477A-9EA8-1AACE95C0B2D}" dt="2024-03-16T12:05:43.891" v="507"/>
          <ac:spMkLst>
            <pc:docMk/>
            <pc:sldMk cId="0" sldId="263"/>
            <ac:spMk id="13" creationId="{82E608F3-7CEE-C84E-23F1-7F62E5B8753A}"/>
          </ac:spMkLst>
        </pc:spChg>
        <pc:spChg chg="add del mod">
          <ac:chgData name="Nam Trịnh" userId="27895d0673414124" providerId="Windows Live" clId="Web-{93A5C1F4-9D58-477A-9EA8-1AACE95C0B2D}" dt="2024-03-16T12:05:52.547" v="514"/>
          <ac:spMkLst>
            <pc:docMk/>
            <pc:sldMk cId="0" sldId="263"/>
            <ac:spMk id="14" creationId="{E13DFB58-8825-453B-39C3-89F8F243F799}"/>
          </ac:spMkLst>
        </pc:spChg>
        <pc:spChg chg="add del mod">
          <ac:chgData name="Nam Trịnh" userId="27895d0673414124" providerId="Windows Live" clId="Web-{93A5C1F4-9D58-477A-9EA8-1AACE95C0B2D}" dt="2024-03-16T12:05:50.063" v="511"/>
          <ac:spMkLst>
            <pc:docMk/>
            <pc:sldMk cId="0" sldId="263"/>
            <ac:spMk id="15" creationId="{1B264A65-5067-5D50-9122-D98C877EF62E}"/>
          </ac:spMkLst>
        </pc:spChg>
        <pc:spChg chg="add del mod">
          <ac:chgData name="Nam Trịnh" userId="27895d0673414124" providerId="Windows Live" clId="Web-{93A5C1F4-9D58-477A-9EA8-1AACE95C0B2D}" dt="2024-03-16T12:05:51.891" v="513"/>
          <ac:spMkLst>
            <pc:docMk/>
            <pc:sldMk cId="0" sldId="263"/>
            <ac:spMk id="16" creationId="{737BD3E9-B65F-4C04-FF79-831BE0FCB6F9}"/>
          </ac:spMkLst>
        </pc:spChg>
        <pc:spChg chg="add del mod">
          <ac:chgData name="Nam Trịnh" userId="27895d0673414124" providerId="Windows Live" clId="Web-{93A5C1F4-9D58-477A-9EA8-1AACE95C0B2D}" dt="2024-03-16T12:05:51.141" v="512"/>
          <ac:spMkLst>
            <pc:docMk/>
            <pc:sldMk cId="0" sldId="263"/>
            <ac:spMk id="17" creationId="{0E6EA751-0EAA-01EA-B763-F5E03CB6999C}"/>
          </ac:spMkLst>
        </pc:spChg>
        <pc:grpChg chg="del">
          <ac:chgData name="Nam Trịnh" userId="27895d0673414124" providerId="Windows Live" clId="Web-{93A5C1F4-9D58-477A-9EA8-1AACE95C0B2D}" dt="2024-03-16T12:01:53.204" v="461"/>
          <ac:grpSpMkLst>
            <pc:docMk/>
            <pc:sldMk cId="0" sldId="263"/>
            <ac:grpSpMk id="5" creationId="{00000000-0000-0000-0000-000000000000}"/>
          </ac:grpSpMkLst>
        </pc:grpChg>
        <pc:graphicFrameChg chg="add mod modGraphic">
          <ac:chgData name="Nam Trịnh" userId="27895d0673414124" providerId="Windows Live" clId="Web-{93A5C1F4-9D58-477A-9EA8-1AACE95C0B2D}" dt="2024-03-16T12:12:22.968" v="592" actId="1076"/>
          <ac:graphicFrameMkLst>
            <pc:docMk/>
            <pc:sldMk cId="0" sldId="263"/>
            <ac:graphicFrameMk id="18" creationId="{9AE48D13-75FD-6CDC-52EA-74879CCA1946}"/>
          </ac:graphicFrameMkLst>
        </pc:graphicFrameChg>
        <pc:graphicFrameChg chg="add del">
          <ac:chgData name="Nam Trịnh" userId="27895d0673414124" providerId="Windows Live" clId="Web-{93A5C1F4-9D58-477A-9EA8-1AACE95C0B2D}" dt="2024-03-16T12:05:24.094" v="500"/>
          <ac:graphicFrameMkLst>
            <pc:docMk/>
            <pc:sldMk cId="0" sldId="263"/>
            <ac:graphicFrameMk id="43" creationId="{550895F8-F256-82BC-FE53-A34BACA87711}"/>
          </ac:graphicFrameMkLst>
        </pc:graphicFrameChg>
      </pc:sldChg>
      <pc:sldChg chg="modTransition">
        <pc:chgData name="Nam Trịnh" userId="27895d0673414124" providerId="Windows Live" clId="Web-{93A5C1F4-9D58-477A-9EA8-1AACE95C0B2D}" dt="2024-03-16T12:18:25.124" v="613"/>
        <pc:sldMkLst>
          <pc:docMk/>
          <pc:sldMk cId="0" sldId="265"/>
        </pc:sldMkLst>
      </pc:sldChg>
      <pc:sldChg chg="addSp delSp modSp add ord replId">
        <pc:chgData name="Nam Trịnh" userId="27895d0673414124" providerId="Windows Live" clId="Web-{93A5C1F4-9D58-477A-9EA8-1AACE95C0B2D}" dt="2024-03-16T11:38:51.658" v="247" actId="20577"/>
        <pc:sldMkLst>
          <pc:docMk/>
          <pc:sldMk cId="1065972404" sldId="270"/>
        </pc:sldMkLst>
        <pc:spChg chg="mod">
          <ac:chgData name="Nam Trịnh" userId="27895d0673414124" providerId="Windows Live" clId="Web-{93A5C1F4-9D58-477A-9EA8-1AACE95C0B2D}" dt="2024-03-16T11:31:43.830" v="175" actId="14100"/>
          <ac:spMkLst>
            <pc:docMk/>
            <pc:sldMk cId="1065972404" sldId="270"/>
            <ac:spMk id="6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34:24.190" v="179" actId="1076"/>
          <ac:spMkLst>
            <pc:docMk/>
            <pc:sldMk cId="1065972404" sldId="270"/>
            <ac:spMk id="18" creationId="{80FB4E5C-0B60-9C4E-6A65-C82067882464}"/>
          </ac:spMkLst>
        </pc:spChg>
        <pc:spChg chg="mod">
          <ac:chgData name="Nam Trịnh" userId="27895d0673414124" providerId="Windows Live" clId="Web-{93A5C1F4-9D58-477A-9EA8-1AACE95C0B2D}" dt="2024-03-16T11:38:51.658" v="247" actId="20577"/>
          <ac:spMkLst>
            <pc:docMk/>
            <pc:sldMk cId="1065972404" sldId="270"/>
            <ac:spMk id="24" creationId="{F378A75A-C150-361F-E2F1-1B61A4CB11F5}"/>
          </ac:spMkLst>
        </pc:spChg>
        <pc:picChg chg="add mod">
          <ac:chgData name="Nam Trịnh" userId="27895d0673414124" providerId="Windows Live" clId="Web-{93A5C1F4-9D58-477A-9EA8-1AACE95C0B2D}" dt="2024-03-16T11:30:55.127" v="162" actId="1076"/>
          <ac:picMkLst>
            <pc:docMk/>
            <pc:sldMk cId="1065972404" sldId="270"/>
            <ac:picMk id="3" creationId="{54B6738E-0105-41BD-E2B9-FCDFE3C10C83}"/>
          </ac:picMkLst>
        </pc:picChg>
        <pc:picChg chg="del">
          <ac:chgData name="Nam Trịnh" userId="27895d0673414124" providerId="Windows Live" clId="Web-{93A5C1F4-9D58-477A-9EA8-1AACE95C0B2D}" dt="2024-03-16T11:30:50.346" v="160"/>
          <ac:picMkLst>
            <pc:docMk/>
            <pc:sldMk cId="1065972404" sldId="270"/>
            <ac:picMk id="23" creationId="{105A441D-4C29-8AAF-2E8C-58A197D52EF5}"/>
          </ac:picMkLst>
        </pc:picChg>
      </pc:sldChg>
      <pc:sldChg chg="addSp delSp modSp add replId">
        <pc:chgData name="Nam Trịnh" userId="27895d0673414124" providerId="Windows Live" clId="Web-{93A5C1F4-9D58-477A-9EA8-1AACE95C0B2D}" dt="2024-03-16T11:43:30.939" v="292" actId="20577"/>
        <pc:sldMkLst>
          <pc:docMk/>
          <pc:sldMk cId="3814012666" sldId="271"/>
        </pc:sldMkLst>
        <pc:spChg chg="mod">
          <ac:chgData name="Nam Trịnh" userId="27895d0673414124" providerId="Windows Live" clId="Web-{93A5C1F4-9D58-477A-9EA8-1AACE95C0B2D}" dt="2024-03-16T11:41:21.205" v="268" actId="14100"/>
          <ac:spMkLst>
            <pc:docMk/>
            <pc:sldMk cId="3814012666" sldId="271"/>
            <ac:spMk id="6" creationId="{00000000-0000-0000-0000-000000000000}"/>
          </ac:spMkLst>
        </pc:spChg>
        <pc:spChg chg="mod">
          <ac:chgData name="Nam Trịnh" userId="27895d0673414124" providerId="Windows Live" clId="Web-{93A5C1F4-9D58-477A-9EA8-1AACE95C0B2D}" dt="2024-03-16T11:41:14.908" v="266" actId="1076"/>
          <ac:spMkLst>
            <pc:docMk/>
            <pc:sldMk cId="3814012666" sldId="271"/>
            <ac:spMk id="18" creationId="{80FB4E5C-0B60-9C4E-6A65-C82067882464}"/>
          </ac:spMkLst>
        </pc:spChg>
        <pc:spChg chg="mod">
          <ac:chgData name="Nam Trịnh" userId="27895d0673414124" providerId="Windows Live" clId="Web-{93A5C1F4-9D58-477A-9EA8-1AACE95C0B2D}" dt="2024-03-16T11:43:30.939" v="292" actId="20577"/>
          <ac:spMkLst>
            <pc:docMk/>
            <pc:sldMk cId="3814012666" sldId="271"/>
            <ac:spMk id="24" creationId="{F378A75A-C150-361F-E2F1-1B61A4CB11F5}"/>
          </ac:spMkLst>
        </pc:spChg>
        <pc:picChg chg="add mod">
          <ac:chgData name="Nam Trịnh" userId="27895d0673414124" providerId="Windows Live" clId="Web-{93A5C1F4-9D58-477A-9EA8-1AACE95C0B2D}" dt="2024-03-16T11:41:15.798" v="267" actId="1076"/>
          <ac:picMkLst>
            <pc:docMk/>
            <pc:sldMk cId="3814012666" sldId="271"/>
            <ac:picMk id="3" creationId="{C551EF9C-3E4C-9979-CAE1-CA8FD09F5C45}"/>
          </ac:picMkLst>
        </pc:picChg>
        <pc:picChg chg="del">
          <ac:chgData name="Nam Trịnh" userId="27895d0673414124" providerId="Windows Live" clId="Web-{93A5C1F4-9D58-477A-9EA8-1AACE95C0B2D}" dt="2024-03-16T11:40:24.002" v="251"/>
          <ac:picMkLst>
            <pc:docMk/>
            <pc:sldMk cId="3814012666" sldId="271"/>
            <ac:picMk id="23" creationId="{105A441D-4C29-8AAF-2E8C-58A197D52EF5}"/>
          </ac:picMkLst>
        </pc:picChg>
      </pc:sldChg>
      <pc:sldChg chg="delSp modSp add replId">
        <pc:chgData name="Nam Trịnh" userId="27895d0673414124" providerId="Windows Live" clId="Web-{93A5C1F4-9D58-477A-9EA8-1AACE95C0B2D}" dt="2024-03-16T12:15:34.577" v="611"/>
        <pc:sldMkLst>
          <pc:docMk/>
          <pc:sldMk cId="1836120710" sldId="272"/>
        </pc:sldMkLst>
        <pc:spChg chg="mod">
          <ac:chgData name="Nam Trịnh" userId="27895d0673414124" providerId="Windows Live" clId="Web-{93A5C1F4-9D58-477A-9EA8-1AACE95C0B2D}" dt="2024-03-16T12:15:26.374" v="610" actId="20577"/>
          <ac:spMkLst>
            <pc:docMk/>
            <pc:sldMk cId="1836120710" sldId="272"/>
            <ac:spMk id="3" creationId="{00000000-0000-0000-0000-000000000000}"/>
          </ac:spMkLst>
        </pc:spChg>
        <pc:graphicFrameChg chg="del">
          <ac:chgData name="Nam Trịnh" userId="27895d0673414124" providerId="Windows Live" clId="Web-{93A5C1F4-9D58-477A-9EA8-1AACE95C0B2D}" dt="2024-03-16T12:15:34.577" v="611"/>
          <ac:graphicFrameMkLst>
            <pc:docMk/>
            <pc:sldMk cId="1836120710" sldId="272"/>
            <ac:graphicFrameMk id="18" creationId="{9AE48D13-75FD-6CDC-52EA-74879CCA1946}"/>
          </ac:graphicFrameMkLst>
        </pc:graphicFrameChg>
      </pc:sldChg>
      <pc:sldChg chg="add replId">
        <pc:chgData name="Nam Trịnh" userId="27895d0673414124" providerId="Windows Live" clId="Web-{93A5C1F4-9D58-477A-9EA8-1AACE95C0B2D}" dt="2024-03-16T12:13:23.202" v="595"/>
        <pc:sldMkLst>
          <pc:docMk/>
          <pc:sldMk cId="3261110444" sldId="273"/>
        </pc:sldMkLst>
      </pc:sldChg>
      <pc:sldChg chg="add del replId">
        <pc:chgData name="Nam Trịnh" userId="27895d0673414124" providerId="Windows Live" clId="Web-{93A5C1F4-9D58-477A-9EA8-1AACE95C0B2D}" dt="2024-03-16T12:13:25.249" v="597"/>
        <pc:sldMkLst>
          <pc:docMk/>
          <pc:sldMk cId="3215390167" sldId="274"/>
        </pc:sldMkLst>
      </pc:sldChg>
    </pc:docChg>
  </pc:docChgLst>
  <pc:docChgLst>
    <pc:chgData name="Nam Trịnh" userId="27895d0673414124" providerId="Windows Live" clId="Web-{15544D63-ECBC-4136-A1C7-D0110E108730}"/>
    <pc:docChg chg="modSld">
      <pc:chgData name="Nam Trịnh" userId="27895d0673414124" providerId="Windows Live" clId="Web-{15544D63-ECBC-4136-A1C7-D0110E108730}" dt="2024-03-16T08:17:59.131" v="10" actId="1076"/>
      <pc:docMkLst>
        <pc:docMk/>
      </pc:docMkLst>
      <pc:sldChg chg="addSp delSp modSp">
        <pc:chgData name="Nam Trịnh" userId="27895d0673414124" providerId="Windows Live" clId="Web-{15544D63-ECBC-4136-A1C7-D0110E108730}" dt="2024-03-16T08:17:59.131" v="10" actId="1076"/>
        <pc:sldMkLst>
          <pc:docMk/>
          <pc:sldMk cId="0" sldId="258"/>
        </pc:sldMkLst>
        <pc:spChg chg="mod">
          <ac:chgData name="Nam Trịnh" userId="27895d0673414124" providerId="Windows Live" clId="Web-{15544D63-ECBC-4136-A1C7-D0110E108730}" dt="2024-03-16T08:17:30.881" v="7" actId="1076"/>
          <ac:spMkLst>
            <pc:docMk/>
            <pc:sldMk cId="0" sldId="258"/>
            <ac:spMk id="2" creationId="{00000000-0000-0000-0000-000000000000}"/>
          </ac:spMkLst>
        </pc:spChg>
        <pc:spChg chg="del">
          <ac:chgData name="Nam Trịnh" userId="27895d0673414124" providerId="Windows Live" clId="Web-{15544D63-ECBC-4136-A1C7-D0110E108730}" dt="2024-03-16T08:17:33.959" v="8"/>
          <ac:spMkLst>
            <pc:docMk/>
            <pc:sldMk cId="0" sldId="258"/>
            <ac:spMk id="4" creationId="{00000000-0000-0000-0000-000000000000}"/>
          </ac:spMkLst>
        </pc:spChg>
        <pc:spChg chg="del">
          <ac:chgData name="Nam Trịnh" userId="27895d0673414124" providerId="Windows Live" clId="Web-{15544D63-ECBC-4136-A1C7-D0110E108730}" dt="2024-03-16T08:17:20.584" v="2"/>
          <ac:spMkLst>
            <pc:docMk/>
            <pc:sldMk cId="0" sldId="258"/>
            <ac:spMk id="5" creationId="{00000000-0000-0000-0000-000000000000}"/>
          </ac:spMkLst>
        </pc:spChg>
        <pc:spChg chg="del mod">
          <ac:chgData name="Nam Trịnh" userId="27895d0673414124" providerId="Windows Live" clId="Web-{15544D63-ECBC-4136-A1C7-D0110E108730}" dt="2024-03-16T08:17:26.787" v="4"/>
          <ac:spMkLst>
            <pc:docMk/>
            <pc:sldMk cId="0" sldId="258"/>
            <ac:spMk id="8" creationId="{77683AD4-C1A1-4EDA-E743-96EF4A9D68BE}"/>
          </ac:spMkLst>
        </pc:spChg>
        <pc:spChg chg="del">
          <ac:chgData name="Nam Trịnh" userId="27895d0673414124" providerId="Windows Live" clId="Web-{15544D63-ECBC-4136-A1C7-D0110E108730}" dt="2024-03-16T08:17:20.584" v="1"/>
          <ac:spMkLst>
            <pc:docMk/>
            <pc:sldMk cId="0" sldId="258"/>
            <ac:spMk id="9" creationId="{4980BE49-C4FB-C937-E438-9B7E5D706A16}"/>
          </ac:spMkLst>
        </pc:spChg>
        <pc:spChg chg="del">
          <ac:chgData name="Nam Trịnh" userId="27895d0673414124" providerId="Windows Live" clId="Web-{15544D63-ECBC-4136-A1C7-D0110E108730}" dt="2024-03-16T08:17:20.584" v="0"/>
          <ac:spMkLst>
            <pc:docMk/>
            <pc:sldMk cId="0" sldId="258"/>
            <ac:spMk id="10" creationId="{400F066E-623D-5CAC-65FC-5D182094C369}"/>
          </ac:spMkLst>
        </pc:spChg>
        <pc:spChg chg="del">
          <ac:chgData name="Nam Trịnh" userId="27895d0673414124" providerId="Windows Live" clId="Web-{15544D63-ECBC-4136-A1C7-D0110E108730}" dt="2024-03-16T08:17:29.693" v="6"/>
          <ac:spMkLst>
            <pc:docMk/>
            <pc:sldMk cId="0" sldId="258"/>
            <ac:spMk id="11" creationId="{95594149-C9A1-4A1F-D48A-41A0CD2397BD}"/>
          </ac:spMkLst>
        </pc:spChg>
        <pc:spChg chg="del">
          <ac:chgData name="Nam Trịnh" userId="27895d0673414124" providerId="Windows Live" clId="Web-{15544D63-ECBC-4136-A1C7-D0110E108730}" dt="2024-03-16T08:17:28.506" v="5"/>
          <ac:spMkLst>
            <pc:docMk/>
            <pc:sldMk cId="0" sldId="258"/>
            <ac:spMk id="12" creationId="{EE4B4CB0-67A1-ECCC-72B2-0D5A1D44A8E3}"/>
          </ac:spMkLst>
        </pc:spChg>
        <pc:picChg chg="add mod">
          <ac:chgData name="Nam Trịnh" userId="27895d0673414124" providerId="Windows Live" clId="Web-{15544D63-ECBC-4136-A1C7-D0110E108730}" dt="2024-03-16T08:17:59.131" v="10" actId="1076"/>
          <ac:picMkLst>
            <pc:docMk/>
            <pc:sldMk cId="0" sldId="258"/>
            <ac:picMk id="6" creationId="{B1406248-00AA-0143-67C8-5C3EE9378C89}"/>
          </ac:picMkLst>
        </pc:picChg>
      </pc:sldChg>
    </pc:docChg>
  </pc:docChgLst>
  <pc:docChgLst>
    <pc:chgData name="Nam Trịnh" userId="27895d0673414124" providerId="Windows Live" clId="Web-{864B3455-C023-4DD0-BFBF-CCF601BB844C}"/>
    <pc:docChg chg="modSld">
      <pc:chgData name="Nam Trịnh" userId="27895d0673414124" providerId="Windows Live" clId="Web-{864B3455-C023-4DD0-BFBF-CCF601BB844C}" dt="2024-03-16T11:06:11.541" v="168" actId="20577"/>
      <pc:docMkLst>
        <pc:docMk/>
      </pc:docMkLst>
      <pc:sldChg chg="modSp">
        <pc:chgData name="Nam Trịnh" userId="27895d0673414124" providerId="Windows Live" clId="Web-{864B3455-C023-4DD0-BFBF-CCF601BB844C}" dt="2024-03-16T11:06:11.541" v="168" actId="20577"/>
        <pc:sldMkLst>
          <pc:docMk/>
          <pc:sldMk cId="0" sldId="257"/>
        </pc:sldMkLst>
        <pc:spChg chg="mod">
          <ac:chgData name="Nam Trịnh" userId="27895d0673414124" providerId="Windows Live" clId="Web-{864B3455-C023-4DD0-BFBF-CCF601BB844C}" dt="2024-03-16T11:06:04.213" v="164" actId="20577"/>
          <ac:spMkLst>
            <pc:docMk/>
            <pc:sldMk cId="0" sldId="257"/>
            <ac:spMk id="10" creationId="{7064001A-6271-6154-3587-57A9428131C3}"/>
          </ac:spMkLst>
        </pc:spChg>
        <pc:spChg chg="mod">
          <ac:chgData name="Nam Trịnh" userId="27895d0673414124" providerId="Windows Live" clId="Web-{864B3455-C023-4DD0-BFBF-CCF601BB844C}" dt="2024-03-16T11:06:01.806" v="162" actId="20577"/>
          <ac:spMkLst>
            <pc:docMk/>
            <pc:sldMk cId="0" sldId="257"/>
            <ac:spMk id="11" creationId="{94D31B9B-CF84-815F-F73E-30F9788844B3}"/>
          </ac:spMkLst>
        </pc:spChg>
        <pc:spChg chg="mod">
          <ac:chgData name="Nam Trịnh" userId="27895d0673414124" providerId="Windows Live" clId="Web-{864B3455-C023-4DD0-BFBF-CCF601BB844C}" dt="2024-03-16T11:06:11.541" v="168" actId="20577"/>
          <ac:spMkLst>
            <pc:docMk/>
            <pc:sldMk cId="0" sldId="257"/>
            <ac:spMk id="14" creationId="{EE4B4CB0-67A1-ECCC-72B2-0D5A1D44A8E3}"/>
          </ac:spMkLst>
        </pc:spChg>
      </pc:sldChg>
      <pc:sldChg chg="modSp">
        <pc:chgData name="Nam Trịnh" userId="27895d0673414124" providerId="Windows Live" clId="Web-{864B3455-C023-4DD0-BFBF-CCF601BB844C}" dt="2024-03-16T11:05:18.227" v="153" actId="20577"/>
        <pc:sldMkLst>
          <pc:docMk/>
          <pc:sldMk cId="0" sldId="258"/>
        </pc:sldMkLst>
        <pc:spChg chg="mod">
          <ac:chgData name="Nam Trịnh" userId="27895d0673414124" providerId="Windows Live" clId="Web-{864B3455-C023-4DD0-BFBF-CCF601BB844C}" dt="2024-03-16T11:00:17.575" v="53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Nam Trịnh" userId="27895d0673414124" providerId="Windows Live" clId="Web-{864B3455-C023-4DD0-BFBF-CCF601BB844C}" dt="2024-03-16T11:05:18.227" v="153" actId="20577"/>
          <ac:spMkLst>
            <pc:docMk/>
            <pc:sldMk cId="0" sldId="258"/>
            <ac:spMk id="7" creationId="{7605F672-C059-0872-F790-3D8413638FAB}"/>
          </ac:spMkLst>
        </pc:spChg>
        <pc:picChg chg="mod">
          <ac:chgData name="Nam Trịnh" userId="27895d0673414124" providerId="Windows Live" clId="Web-{864B3455-C023-4DD0-BFBF-CCF601BB844C}" dt="2024-03-16T11:00:10.403" v="52" actId="1076"/>
          <ac:picMkLst>
            <pc:docMk/>
            <pc:sldMk cId="0" sldId="258"/>
            <ac:picMk id="6" creationId="{B1406248-00AA-0143-67C8-5C3EE9378C89}"/>
          </ac:picMkLst>
        </pc:picChg>
      </pc:sldChg>
    </pc:docChg>
  </pc:docChgLst>
  <pc:docChgLst>
    <pc:chgData name="Nam Trịnh" userId="27895d0673414124" providerId="Windows Live" clId="Web-{7D775337-BE0F-4659-8C72-AA16A0AFAF0C}"/>
    <pc:docChg chg="addSld delSld modSld">
      <pc:chgData name="Nam Trịnh" userId="27895d0673414124" providerId="Windows Live" clId="Web-{7D775337-BE0F-4659-8C72-AA16A0AFAF0C}" dt="2024-03-16T13:12:47.935" v="451"/>
      <pc:docMkLst>
        <pc:docMk/>
      </pc:docMkLst>
      <pc:sldChg chg="modTransition">
        <pc:chgData name="Nam Trịnh" userId="27895d0673414124" providerId="Windows Live" clId="Web-{7D775337-BE0F-4659-8C72-AA16A0AFAF0C}" dt="2024-03-16T13:04:53.322" v="398"/>
        <pc:sldMkLst>
          <pc:docMk/>
          <pc:sldMk cId="0" sldId="256"/>
        </pc:sldMkLst>
      </pc:sldChg>
      <pc:sldChg chg="del">
        <pc:chgData name="Nam Trịnh" userId="27895d0673414124" providerId="Windows Live" clId="Web-{7D775337-BE0F-4659-8C72-AA16A0AFAF0C}" dt="2024-03-16T12:33:21.388" v="162"/>
        <pc:sldMkLst>
          <pc:docMk/>
          <pc:sldMk cId="0" sldId="257"/>
        </pc:sldMkLst>
      </pc:sldChg>
      <pc:sldChg chg="addSp delSp modSp">
        <pc:chgData name="Nam Trịnh" userId="27895d0673414124" providerId="Windows Live" clId="Web-{7D775337-BE0F-4659-8C72-AA16A0AFAF0C}" dt="2024-03-16T13:09:31.511" v="420" actId="20577"/>
        <pc:sldMkLst>
          <pc:docMk/>
          <pc:sldMk cId="0" sldId="258"/>
        </pc:sldMkLst>
        <pc:spChg chg="mod">
          <ac:chgData name="Nam Trịnh" userId="27895d0673414124" providerId="Windows Live" clId="Web-{7D775337-BE0F-4659-8C72-AA16A0AFAF0C}" dt="2024-03-16T12:36:18.951" v="200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36:09.483" v="194" actId="1076"/>
          <ac:spMkLst>
            <pc:docMk/>
            <pc:sldMk cId="0" sldId="258"/>
            <ac:spMk id="3" creationId="{00000000-0000-0000-0000-000000000000}"/>
          </ac:spMkLst>
        </pc:spChg>
        <pc:spChg chg="add mod">
          <ac:chgData name="Nam Trịnh" userId="27895d0673414124" providerId="Windows Live" clId="Web-{7D775337-BE0F-4659-8C72-AA16A0AFAF0C}" dt="2024-03-16T13:09:31.511" v="420" actId="20577"/>
          <ac:spMkLst>
            <pc:docMk/>
            <pc:sldMk cId="0" sldId="258"/>
            <ac:spMk id="4" creationId="{E31DDE06-360A-502E-527E-83084AC94C01}"/>
          </ac:spMkLst>
        </pc:spChg>
        <pc:spChg chg="del mod">
          <ac:chgData name="Nam Trịnh" userId="27895d0673414124" providerId="Windows Live" clId="Web-{7D775337-BE0F-4659-8C72-AA16A0AFAF0C}" dt="2024-03-16T12:36:01.576" v="192"/>
          <ac:spMkLst>
            <pc:docMk/>
            <pc:sldMk cId="0" sldId="258"/>
            <ac:spMk id="7" creationId="{7605F672-C059-0872-F790-3D8413638FAB}"/>
          </ac:spMkLst>
        </pc:spChg>
        <pc:picChg chg="mod">
          <ac:chgData name="Nam Trịnh" userId="27895d0673414124" providerId="Windows Live" clId="Web-{7D775337-BE0F-4659-8C72-AA16A0AFAF0C}" dt="2024-03-16T12:36:16.905" v="199" actId="1076"/>
          <ac:picMkLst>
            <pc:docMk/>
            <pc:sldMk cId="0" sldId="258"/>
            <ac:picMk id="6" creationId="{B1406248-00AA-0143-67C8-5C3EE9378C89}"/>
          </ac:picMkLst>
        </pc:picChg>
      </pc:sldChg>
      <pc:sldChg chg="modSp">
        <pc:chgData name="Nam Trịnh" userId="27895d0673414124" providerId="Windows Live" clId="Web-{7D775337-BE0F-4659-8C72-AA16A0AFAF0C}" dt="2024-03-16T13:01:38.226" v="351" actId="20577"/>
        <pc:sldMkLst>
          <pc:docMk/>
          <pc:sldMk cId="0" sldId="261"/>
        </pc:sldMkLst>
        <pc:spChg chg="mod">
          <ac:chgData name="Nam Trịnh" userId="27895d0673414124" providerId="Windows Live" clId="Web-{7D775337-BE0F-4659-8C72-AA16A0AFAF0C}" dt="2024-03-16T13:01:28.492" v="345" actId="20577"/>
          <ac:spMkLst>
            <pc:docMk/>
            <pc:sldMk cId="0" sldId="261"/>
            <ac:spMk id="1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1:34.758" v="349" actId="20577"/>
          <ac:spMkLst>
            <pc:docMk/>
            <pc:sldMk cId="0" sldId="261"/>
            <ac:spMk id="18" creationId="{80FB4E5C-0B60-9C4E-6A65-C82067882464}"/>
          </ac:spMkLst>
        </pc:spChg>
        <pc:spChg chg="mod">
          <ac:chgData name="Nam Trịnh" userId="27895d0673414124" providerId="Windows Live" clId="Web-{7D775337-BE0F-4659-8C72-AA16A0AFAF0C}" dt="2024-03-16T13:01:38.226" v="351" actId="20577"/>
          <ac:spMkLst>
            <pc:docMk/>
            <pc:sldMk cId="0" sldId="261"/>
            <ac:spMk id="24" creationId="{F378A75A-C150-361F-E2F1-1B61A4CB11F5}"/>
          </ac:spMkLst>
        </pc:spChg>
        <pc:picChg chg="mod">
          <ac:chgData name="Nam Trịnh" userId="27895d0673414124" providerId="Windows Live" clId="Web-{7D775337-BE0F-4659-8C72-AA16A0AFAF0C}" dt="2024-03-16T13:01:16.898" v="343" actId="1076"/>
          <ac:picMkLst>
            <pc:docMk/>
            <pc:sldMk cId="0" sldId="261"/>
            <ac:picMk id="23" creationId="{105A441D-4C29-8AAF-2E8C-58A197D52EF5}"/>
          </ac:picMkLst>
        </pc:picChg>
      </pc:sldChg>
      <pc:sldChg chg="modSp">
        <pc:chgData name="Nam Trịnh" userId="27895d0673414124" providerId="Windows Live" clId="Web-{7D775337-BE0F-4659-8C72-AA16A0AFAF0C}" dt="2024-03-16T13:02:50.211" v="377" actId="1076"/>
        <pc:sldMkLst>
          <pc:docMk/>
          <pc:sldMk cId="0" sldId="262"/>
        </pc:sldMkLst>
        <pc:spChg chg="mod">
          <ac:chgData name="Nam Trịnh" userId="27895d0673414124" providerId="Windows Live" clId="Web-{7D775337-BE0F-4659-8C72-AA16A0AFAF0C}" dt="2024-03-16T13:02:50.211" v="377" actId="1076"/>
          <ac:spMkLst>
            <pc:docMk/>
            <pc:sldMk cId="0" sldId="262"/>
            <ac:spMk id="15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2:29.758" v="369" actId="20577"/>
          <ac:spMkLst>
            <pc:docMk/>
            <pc:sldMk cId="0" sldId="262"/>
            <ac:spMk id="2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2:32.555" v="371" actId="20577"/>
          <ac:spMkLst>
            <pc:docMk/>
            <pc:sldMk cId="0" sldId="262"/>
            <ac:spMk id="23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2:43.336" v="375" actId="1076"/>
          <ac:spMkLst>
            <pc:docMk/>
            <pc:sldMk cId="0" sldId="262"/>
            <ac:spMk id="24" creationId="{00000000-0000-0000-0000-000000000000}"/>
          </ac:spMkLst>
        </pc:spChg>
        <pc:picChg chg="mod">
          <ac:chgData name="Nam Trịnh" userId="27895d0673414124" providerId="Windows Live" clId="Web-{7D775337-BE0F-4659-8C72-AA16A0AFAF0C}" dt="2024-03-16T13:02:35.805" v="373" actId="1076"/>
          <ac:picMkLst>
            <pc:docMk/>
            <pc:sldMk cId="0" sldId="262"/>
            <ac:picMk id="25" creationId="{E834FDFE-F9BB-0EC4-FE5F-4BFCB6773682}"/>
          </ac:picMkLst>
        </pc:picChg>
      </pc:sldChg>
      <pc:sldChg chg="modSp">
        <pc:chgData name="Nam Trịnh" userId="27895d0673414124" providerId="Windows Live" clId="Web-{7D775337-BE0F-4659-8C72-AA16A0AFAF0C}" dt="2024-03-16T13:03:04.352" v="381" actId="20577"/>
        <pc:sldMkLst>
          <pc:docMk/>
          <pc:sldMk cId="0" sldId="263"/>
        </pc:sldMkLst>
        <pc:spChg chg="mod">
          <ac:chgData name="Nam Trịnh" userId="27895d0673414124" providerId="Windows Live" clId="Web-{7D775337-BE0F-4659-8C72-AA16A0AFAF0C}" dt="2024-03-16T13:02:59.852" v="379" actId="20577"/>
          <ac:spMkLst>
            <pc:docMk/>
            <pc:sldMk cId="0" sldId="263"/>
            <ac:spMk id="3" creationId="{00000000-0000-0000-0000-000000000000}"/>
          </ac:spMkLst>
        </pc:spChg>
        <pc:graphicFrameChg chg="modGraphic">
          <ac:chgData name="Nam Trịnh" userId="27895d0673414124" providerId="Windows Live" clId="Web-{7D775337-BE0F-4659-8C72-AA16A0AFAF0C}" dt="2024-03-16T13:03:04.352" v="381" actId="20577"/>
          <ac:graphicFrameMkLst>
            <pc:docMk/>
            <pc:sldMk cId="0" sldId="263"/>
            <ac:graphicFrameMk id="18" creationId="{9AE48D13-75FD-6CDC-52EA-74879CCA1946}"/>
          </ac:graphicFrameMkLst>
        </pc:graphicFrameChg>
      </pc:sldChg>
      <pc:sldChg chg="del">
        <pc:chgData name="Nam Trịnh" userId="27895d0673414124" providerId="Windows Live" clId="Web-{7D775337-BE0F-4659-8C72-AA16A0AFAF0C}" dt="2024-03-16T12:28:22.225" v="87"/>
        <pc:sldMkLst>
          <pc:docMk/>
          <pc:sldMk cId="0" sldId="264"/>
        </pc:sldMkLst>
      </pc:sldChg>
      <pc:sldChg chg="modSp modTransition">
        <pc:chgData name="Nam Trịnh" userId="27895d0673414124" providerId="Windows Live" clId="Web-{7D775337-BE0F-4659-8C72-AA16A0AFAF0C}" dt="2024-03-16T13:04:55.118" v="399"/>
        <pc:sldMkLst>
          <pc:docMk/>
          <pc:sldMk cId="0" sldId="265"/>
        </pc:sldMkLst>
        <pc:spChg chg="mod">
          <ac:chgData name="Nam Trịnh" userId="27895d0673414124" providerId="Windows Live" clId="Web-{7D775337-BE0F-4659-8C72-AA16A0AFAF0C}" dt="2024-03-16T12:42:28.012" v="243" actId="1076"/>
          <ac:spMkLst>
            <pc:docMk/>
            <pc:sldMk cId="0" sldId="265"/>
            <ac:spMk id="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17.358" v="303" actId="1076"/>
          <ac:spMkLst>
            <pc:docMk/>
            <pc:sldMk cId="0" sldId="265"/>
            <ac:spMk id="4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8:07.264" v="282" actId="1076"/>
          <ac:spMkLst>
            <pc:docMk/>
            <pc:sldMk cId="0" sldId="265"/>
            <ac:spMk id="5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12.843" v="302" actId="1076"/>
          <ac:spMkLst>
            <pc:docMk/>
            <pc:sldMk cId="0" sldId="265"/>
            <ac:spMk id="7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08.811" v="300" actId="1076"/>
          <ac:spMkLst>
            <pc:docMk/>
            <pc:sldMk cId="0" sldId="265"/>
            <ac:spMk id="8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08.827" v="301" actId="1076"/>
          <ac:spMkLst>
            <pc:docMk/>
            <pc:sldMk cId="0" sldId="265"/>
            <ac:spMk id="9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0:52.839" v="233" actId="20577"/>
          <ac:spMkLst>
            <pc:docMk/>
            <pc:sldMk cId="0" sldId="265"/>
            <ac:spMk id="10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2:10.121" v="242" actId="20577"/>
          <ac:spMkLst>
            <pc:docMk/>
            <pc:sldMk cId="0" sldId="265"/>
            <ac:spMk id="11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01.733" v="297" actId="1076"/>
          <ac:spMkLst>
            <pc:docMk/>
            <pc:sldMk cId="0" sldId="265"/>
            <ac:spMk id="1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9:01.749" v="298" actId="1076"/>
          <ac:spMkLst>
            <pc:docMk/>
            <pc:sldMk cId="0" sldId="265"/>
            <ac:spMk id="13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48:52.046" v="295" actId="1076"/>
          <ac:spMkLst>
            <pc:docMk/>
            <pc:sldMk cId="0" sldId="265"/>
            <ac:spMk id="14" creationId="{00000000-0000-0000-0000-000000000000}"/>
          </ac:spMkLst>
        </pc:spChg>
      </pc:sldChg>
      <pc:sldChg chg="del">
        <pc:chgData name="Nam Trịnh" userId="27895d0673414124" providerId="Windows Live" clId="Web-{7D775337-BE0F-4659-8C72-AA16A0AFAF0C}" dt="2024-03-16T12:28:21.365" v="86"/>
        <pc:sldMkLst>
          <pc:docMk/>
          <pc:sldMk cId="0" sldId="266"/>
        </pc:sldMkLst>
      </pc:sldChg>
      <pc:sldChg chg="del">
        <pc:chgData name="Nam Trịnh" userId="27895d0673414124" providerId="Windows Live" clId="Web-{7D775337-BE0F-4659-8C72-AA16A0AFAF0C}" dt="2024-03-16T12:28:19.647" v="85"/>
        <pc:sldMkLst>
          <pc:docMk/>
          <pc:sldMk cId="0" sldId="267"/>
        </pc:sldMkLst>
      </pc:sldChg>
      <pc:sldChg chg="delSp modSp">
        <pc:chgData name="Nam Trịnh" userId="27895d0673414124" providerId="Windows Live" clId="Web-{7D775337-BE0F-4659-8C72-AA16A0AFAF0C}" dt="2024-03-16T13:03:47.665" v="392" actId="1076"/>
        <pc:sldMkLst>
          <pc:docMk/>
          <pc:sldMk cId="0" sldId="268"/>
        </pc:sldMkLst>
        <pc:spChg chg="mod">
          <ac:chgData name="Nam Trịnh" userId="27895d0673414124" providerId="Windows Live" clId="Web-{7D775337-BE0F-4659-8C72-AA16A0AFAF0C}" dt="2024-03-16T13:03:47.665" v="392" actId="1076"/>
          <ac:spMkLst>
            <pc:docMk/>
            <pc:sldMk cId="0" sldId="268"/>
            <ac:spMk id="8" creationId="{00000000-0000-0000-0000-000000000000}"/>
          </ac:spMkLst>
        </pc:spChg>
        <pc:spChg chg="del">
          <ac:chgData name="Nam Trịnh" userId="27895d0673414124" providerId="Windows Live" clId="Web-{7D775337-BE0F-4659-8C72-AA16A0AFAF0C}" dt="2024-03-16T12:28:26.162" v="88"/>
          <ac:spMkLst>
            <pc:docMk/>
            <pc:sldMk cId="0" sldId="268"/>
            <ac:spMk id="9" creationId="{00000000-0000-0000-0000-000000000000}"/>
          </ac:spMkLst>
        </pc:spChg>
        <pc:spChg chg="del">
          <ac:chgData name="Nam Trịnh" userId="27895d0673414124" providerId="Windows Live" clId="Web-{7D775337-BE0F-4659-8C72-AA16A0AFAF0C}" dt="2024-03-16T12:28:27.350" v="89"/>
          <ac:spMkLst>
            <pc:docMk/>
            <pc:sldMk cId="0" sldId="268"/>
            <ac:spMk id="10" creationId="{00000000-0000-0000-0000-000000000000}"/>
          </ac:spMkLst>
        </pc:spChg>
        <pc:grpChg chg="del">
          <ac:chgData name="Nam Trịnh" userId="27895d0673414124" providerId="Windows Live" clId="Web-{7D775337-BE0F-4659-8C72-AA16A0AFAF0C}" dt="2024-03-16T12:28:27.959" v="90"/>
          <ac:grpSpMkLst>
            <pc:docMk/>
            <pc:sldMk cId="0" sldId="268"/>
            <ac:grpSpMk id="2" creationId="{00000000-0000-0000-0000-000000000000}"/>
          </ac:grpSpMkLst>
        </pc:grpChg>
        <pc:grpChg chg="del">
          <ac:chgData name="Nam Trịnh" userId="27895d0673414124" providerId="Windows Live" clId="Web-{7D775337-BE0F-4659-8C72-AA16A0AFAF0C}" dt="2024-03-16T12:28:29.037" v="92"/>
          <ac:grpSpMkLst>
            <pc:docMk/>
            <pc:sldMk cId="0" sldId="268"/>
            <ac:grpSpMk id="4" creationId="{00000000-0000-0000-0000-000000000000}"/>
          </ac:grpSpMkLst>
        </pc:grpChg>
        <pc:grpChg chg="del">
          <ac:chgData name="Nam Trịnh" userId="27895d0673414124" providerId="Windows Live" clId="Web-{7D775337-BE0F-4659-8C72-AA16A0AFAF0C}" dt="2024-03-16T12:28:28.397" v="91"/>
          <ac:grpSpMkLst>
            <pc:docMk/>
            <pc:sldMk cId="0" sldId="268"/>
            <ac:grpSpMk id="6" creationId="{00000000-0000-0000-0000-000000000000}"/>
          </ac:grpSpMkLst>
        </pc:grpChg>
      </pc:sldChg>
      <pc:sldChg chg="delSp modSp">
        <pc:chgData name="Nam Trịnh" userId="27895d0673414124" providerId="Windows Live" clId="Web-{7D775337-BE0F-4659-8C72-AA16A0AFAF0C}" dt="2024-03-16T13:03:57.977" v="397" actId="14100"/>
        <pc:sldMkLst>
          <pc:docMk/>
          <pc:sldMk cId="0" sldId="269"/>
        </pc:sldMkLst>
        <pc:spChg chg="mod">
          <ac:chgData name="Nam Trịnh" userId="27895d0673414124" providerId="Windows Live" clId="Web-{7D775337-BE0F-4659-8C72-AA16A0AFAF0C}" dt="2024-03-16T13:03:51.352" v="394" actId="20577"/>
          <ac:spMkLst>
            <pc:docMk/>
            <pc:sldMk cId="0" sldId="269"/>
            <ac:spMk id="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3:57.977" v="397" actId="14100"/>
          <ac:spMkLst>
            <pc:docMk/>
            <pc:sldMk cId="0" sldId="269"/>
            <ac:spMk id="3" creationId="{00000000-0000-0000-0000-000000000000}"/>
          </ac:spMkLst>
        </pc:spChg>
        <pc:spChg chg="del">
          <ac:chgData name="Nam Trịnh" userId="27895d0673414124" providerId="Windows Live" clId="Web-{7D775337-BE0F-4659-8C72-AA16A0AFAF0C}" dt="2024-03-16T12:30:04.569" v="120"/>
          <ac:spMkLst>
            <pc:docMk/>
            <pc:sldMk cId="0" sldId="269"/>
            <ac:spMk id="4" creationId="{00000000-0000-0000-0000-000000000000}"/>
          </ac:spMkLst>
        </pc:spChg>
        <pc:spChg chg="del">
          <ac:chgData name="Nam Trịnh" userId="27895d0673414124" providerId="Windows Live" clId="Web-{7D775337-BE0F-4659-8C72-AA16A0AFAF0C}" dt="2024-03-16T12:30:03.210" v="119"/>
          <ac:spMkLst>
            <pc:docMk/>
            <pc:sldMk cId="0" sldId="269"/>
            <ac:spMk id="5" creationId="{00000000-0000-0000-0000-000000000000}"/>
          </ac:spMkLst>
        </pc:spChg>
      </pc:sldChg>
      <pc:sldChg chg="modSp">
        <pc:chgData name="Nam Trịnh" userId="27895d0673414124" providerId="Windows Live" clId="Web-{7D775337-BE0F-4659-8C72-AA16A0AFAF0C}" dt="2024-03-16T13:02:09.711" v="357" actId="20577"/>
        <pc:sldMkLst>
          <pc:docMk/>
          <pc:sldMk cId="1065972404" sldId="270"/>
        </pc:sldMkLst>
        <pc:spChg chg="mod">
          <ac:chgData name="Nam Trịnh" userId="27895d0673414124" providerId="Windows Live" clId="Web-{7D775337-BE0F-4659-8C72-AA16A0AFAF0C}" dt="2024-03-16T13:02:05.164" v="353" actId="20577"/>
          <ac:spMkLst>
            <pc:docMk/>
            <pc:sldMk cId="1065972404" sldId="270"/>
            <ac:spMk id="1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2:07.273" v="355" actId="20577"/>
          <ac:spMkLst>
            <pc:docMk/>
            <pc:sldMk cId="1065972404" sldId="270"/>
            <ac:spMk id="18" creationId="{80FB4E5C-0B60-9C4E-6A65-C82067882464}"/>
          </ac:spMkLst>
        </pc:spChg>
        <pc:spChg chg="mod">
          <ac:chgData name="Nam Trịnh" userId="27895d0673414124" providerId="Windows Live" clId="Web-{7D775337-BE0F-4659-8C72-AA16A0AFAF0C}" dt="2024-03-16T13:02:09.711" v="357" actId="20577"/>
          <ac:spMkLst>
            <pc:docMk/>
            <pc:sldMk cId="1065972404" sldId="270"/>
            <ac:spMk id="24" creationId="{F378A75A-C150-361F-E2F1-1B61A4CB11F5}"/>
          </ac:spMkLst>
        </pc:spChg>
      </pc:sldChg>
      <pc:sldChg chg="modSp">
        <pc:chgData name="Nam Trịnh" userId="27895d0673414124" providerId="Windows Live" clId="Web-{7D775337-BE0F-4659-8C72-AA16A0AFAF0C}" dt="2024-03-16T13:02:24.305" v="366" actId="20577"/>
        <pc:sldMkLst>
          <pc:docMk/>
          <pc:sldMk cId="3814012666" sldId="271"/>
        </pc:sldMkLst>
        <pc:spChg chg="mod">
          <ac:chgData name="Nam Trịnh" userId="27895d0673414124" providerId="Windows Live" clId="Web-{7D775337-BE0F-4659-8C72-AA16A0AFAF0C}" dt="2024-03-16T13:02:17.195" v="359" actId="20577"/>
          <ac:spMkLst>
            <pc:docMk/>
            <pc:sldMk cId="3814012666" sldId="271"/>
            <ac:spMk id="1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2:18.930" v="361" actId="20577"/>
          <ac:spMkLst>
            <pc:docMk/>
            <pc:sldMk cId="3814012666" sldId="271"/>
            <ac:spMk id="18" creationId="{80FB4E5C-0B60-9C4E-6A65-C82067882464}"/>
          </ac:spMkLst>
        </pc:spChg>
        <pc:spChg chg="mod">
          <ac:chgData name="Nam Trịnh" userId="27895d0673414124" providerId="Windows Live" clId="Web-{7D775337-BE0F-4659-8C72-AA16A0AFAF0C}" dt="2024-03-16T13:02:24.305" v="366" actId="20577"/>
          <ac:spMkLst>
            <pc:docMk/>
            <pc:sldMk cId="3814012666" sldId="271"/>
            <ac:spMk id="24" creationId="{F378A75A-C150-361F-E2F1-1B61A4CB11F5}"/>
          </ac:spMkLst>
        </pc:spChg>
      </pc:sldChg>
      <pc:sldChg chg="del">
        <pc:chgData name="Nam Trịnh" userId="27895d0673414124" providerId="Windows Live" clId="Web-{7D775337-BE0F-4659-8C72-AA16A0AFAF0C}" dt="2024-03-16T12:21:29.378" v="4"/>
        <pc:sldMkLst>
          <pc:docMk/>
          <pc:sldMk cId="1836120710" sldId="272"/>
        </pc:sldMkLst>
      </pc:sldChg>
      <pc:sldChg chg="modSp">
        <pc:chgData name="Nam Trịnh" userId="27895d0673414124" providerId="Windows Live" clId="Web-{7D775337-BE0F-4659-8C72-AA16A0AFAF0C}" dt="2024-03-16T13:03:24.883" v="388" actId="20577"/>
        <pc:sldMkLst>
          <pc:docMk/>
          <pc:sldMk cId="3261110444" sldId="273"/>
        </pc:sldMkLst>
        <pc:spChg chg="mod">
          <ac:chgData name="Nam Trịnh" userId="27895d0673414124" providerId="Windows Live" clId="Web-{7D775337-BE0F-4659-8C72-AA16A0AFAF0C}" dt="2024-03-16T13:03:14.508" v="383" actId="20577"/>
          <ac:spMkLst>
            <pc:docMk/>
            <pc:sldMk cId="3261110444" sldId="273"/>
            <ac:spMk id="3" creationId="{00000000-0000-0000-0000-000000000000}"/>
          </ac:spMkLst>
        </pc:spChg>
        <pc:graphicFrameChg chg="mod modGraphic">
          <ac:chgData name="Nam Trịnh" userId="27895d0673414124" providerId="Windows Live" clId="Web-{7D775337-BE0F-4659-8C72-AA16A0AFAF0C}" dt="2024-03-16T13:03:24.883" v="388" actId="20577"/>
          <ac:graphicFrameMkLst>
            <pc:docMk/>
            <pc:sldMk cId="3261110444" sldId="273"/>
            <ac:graphicFrameMk id="18" creationId="{9AE48D13-75FD-6CDC-52EA-74879CCA1946}"/>
          </ac:graphicFrameMkLst>
        </pc:graphicFrameChg>
      </pc:sldChg>
      <pc:sldChg chg="modSp add replId">
        <pc:chgData name="Nam Trịnh" userId="27895d0673414124" providerId="Windows Live" clId="Web-{7D775337-BE0F-4659-8C72-AA16A0AFAF0C}" dt="2024-03-16T13:03:28.477" v="389" actId="20577"/>
        <pc:sldMkLst>
          <pc:docMk/>
          <pc:sldMk cId="1935816994" sldId="274"/>
        </pc:sldMkLst>
        <pc:spChg chg="mod">
          <ac:chgData name="Nam Trịnh" userId="27895d0673414124" providerId="Windows Live" clId="Web-{7D775337-BE0F-4659-8C72-AA16A0AFAF0C}" dt="2024-03-16T13:03:28.477" v="389" actId="20577"/>
          <ac:spMkLst>
            <pc:docMk/>
            <pc:sldMk cId="1935816994" sldId="274"/>
            <ac:spMk id="3" creationId="{00000000-0000-0000-0000-000000000000}"/>
          </ac:spMkLst>
        </pc:spChg>
        <pc:graphicFrameChg chg="mod modGraphic">
          <ac:chgData name="Nam Trịnh" userId="27895d0673414124" providerId="Windows Live" clId="Web-{7D775337-BE0F-4659-8C72-AA16A0AFAF0C}" dt="2024-03-16T12:27:13.037" v="84" actId="20577"/>
          <ac:graphicFrameMkLst>
            <pc:docMk/>
            <pc:sldMk cId="1935816994" sldId="274"/>
            <ac:graphicFrameMk id="18" creationId="{9AE48D13-75FD-6CDC-52EA-74879CCA1946}"/>
          </ac:graphicFrameMkLst>
        </pc:graphicFrameChg>
      </pc:sldChg>
      <pc:sldChg chg="addSp delSp modSp add replId">
        <pc:chgData name="Nam Trịnh" userId="27895d0673414124" providerId="Windows Live" clId="Web-{7D775337-BE0F-4659-8C72-AA16A0AFAF0C}" dt="2024-03-16T12:59:55.960" v="326" actId="1076"/>
        <pc:sldMkLst>
          <pc:docMk/>
          <pc:sldMk cId="2964694751" sldId="275"/>
        </pc:sldMkLst>
        <pc:spChg chg="mod">
          <ac:chgData name="Nam Trịnh" userId="27895d0673414124" providerId="Windows Live" clId="Web-{7D775337-BE0F-4659-8C72-AA16A0AFAF0C}" dt="2024-03-16T12:59:47.913" v="325" actId="1076"/>
          <ac:spMkLst>
            <pc:docMk/>
            <pc:sldMk cId="2964694751" sldId="275"/>
            <ac:spMk id="2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50:02.687" v="306" actId="1076"/>
          <ac:spMkLst>
            <pc:docMk/>
            <pc:sldMk cId="2964694751" sldId="275"/>
            <ac:spMk id="3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2:59:55.960" v="326" actId="1076"/>
          <ac:spMkLst>
            <pc:docMk/>
            <pc:sldMk cId="2964694751" sldId="275"/>
            <ac:spMk id="7" creationId="{7605F672-C059-0872-F790-3D8413638FAB}"/>
          </ac:spMkLst>
        </pc:spChg>
        <pc:picChg chg="add mod">
          <ac:chgData name="Nam Trịnh" userId="27895d0673414124" providerId="Windows Live" clId="Web-{7D775337-BE0F-4659-8C72-AA16A0AFAF0C}" dt="2024-03-16T12:58:32.022" v="317" actId="1076"/>
          <ac:picMkLst>
            <pc:docMk/>
            <pc:sldMk cId="2964694751" sldId="275"/>
            <ac:picMk id="4" creationId="{C6FD2882-6917-87ED-64A6-C846FFFC318F}"/>
          </ac:picMkLst>
        </pc:picChg>
        <pc:picChg chg="del mod">
          <ac:chgData name="Nam Trịnh" userId="27895d0673414124" providerId="Windows Live" clId="Web-{7D775337-BE0F-4659-8C72-AA16A0AFAF0C}" dt="2024-03-16T12:58:24.772" v="313"/>
          <ac:picMkLst>
            <pc:docMk/>
            <pc:sldMk cId="2964694751" sldId="275"/>
            <ac:picMk id="6" creationId="{B1406248-00AA-0143-67C8-5C3EE9378C89}"/>
          </ac:picMkLst>
        </pc:picChg>
      </pc:sldChg>
      <pc:sldChg chg="new del">
        <pc:chgData name="Nam Trịnh" userId="27895d0673414124" providerId="Windows Live" clId="Web-{7D775337-BE0F-4659-8C72-AA16A0AFAF0C}" dt="2024-03-16T13:02:25.289" v="367"/>
        <pc:sldMkLst>
          <pc:docMk/>
          <pc:sldMk cId="4048288312" sldId="276"/>
        </pc:sldMkLst>
      </pc:sldChg>
      <pc:sldChg chg="addSp delSp modSp add replId">
        <pc:chgData name="Nam Trịnh" userId="27895d0673414124" providerId="Windows Live" clId="Web-{7D775337-BE0F-4659-8C72-AA16A0AFAF0C}" dt="2024-03-16T13:01:09.961" v="342" actId="1076"/>
        <pc:sldMkLst>
          <pc:docMk/>
          <pc:sldMk cId="4242794617" sldId="277"/>
        </pc:sldMkLst>
        <pc:spChg chg="mod">
          <ac:chgData name="Nam Trịnh" userId="27895d0673414124" providerId="Windows Live" clId="Web-{7D775337-BE0F-4659-8C72-AA16A0AFAF0C}" dt="2024-03-16T13:00:59.164" v="337" actId="1076"/>
          <ac:spMkLst>
            <pc:docMk/>
            <pc:sldMk cId="4242794617" sldId="277"/>
            <ac:spMk id="7" creationId="{7605F672-C059-0872-F790-3D8413638FAB}"/>
          </ac:spMkLst>
        </pc:spChg>
        <pc:picChg chg="del">
          <ac:chgData name="Nam Trịnh" userId="27895d0673414124" providerId="Windows Live" clId="Web-{7D775337-BE0F-4659-8C72-AA16A0AFAF0C}" dt="2024-03-16T13:00:46.367" v="333"/>
          <ac:picMkLst>
            <pc:docMk/>
            <pc:sldMk cId="4242794617" sldId="277"/>
            <ac:picMk id="4" creationId="{C6FD2882-6917-87ED-64A6-C846FFFC318F}"/>
          </ac:picMkLst>
        </pc:picChg>
        <pc:picChg chg="add mod">
          <ac:chgData name="Nam Trịnh" userId="27895d0673414124" providerId="Windows Live" clId="Web-{7D775337-BE0F-4659-8C72-AA16A0AFAF0C}" dt="2024-03-16T13:01:09.961" v="342" actId="1076"/>
          <ac:picMkLst>
            <pc:docMk/>
            <pc:sldMk cId="4242794617" sldId="277"/>
            <ac:picMk id="5" creationId="{698B7AE1-F0EC-B13C-DC36-3B564353CD87}"/>
          </ac:picMkLst>
        </pc:picChg>
      </pc:sldChg>
      <pc:sldChg chg="addSp delSp modSp add del replId">
        <pc:chgData name="Nam Trịnh" userId="27895d0673414124" providerId="Windows Live" clId="Web-{7D775337-BE0F-4659-8C72-AA16A0AFAF0C}" dt="2024-03-16T13:12:45.075" v="449"/>
        <pc:sldMkLst>
          <pc:docMk/>
          <pc:sldMk cId="740823524" sldId="278"/>
        </pc:sldMkLst>
        <pc:spChg chg="mod">
          <ac:chgData name="Nam Trịnh" userId="27895d0673414124" providerId="Windows Live" clId="Web-{7D775337-BE0F-4659-8C72-AA16A0AFAF0C}" dt="2024-03-16T13:07:58.401" v="412" actId="20577"/>
          <ac:spMkLst>
            <pc:docMk/>
            <pc:sldMk cId="740823524" sldId="278"/>
            <ac:spMk id="3" creationId="{00000000-0000-0000-0000-000000000000}"/>
          </ac:spMkLst>
        </pc:spChg>
        <pc:spChg chg="mod">
          <ac:chgData name="Nam Trịnh" userId="27895d0673414124" providerId="Windows Live" clId="Web-{7D775337-BE0F-4659-8C72-AA16A0AFAF0C}" dt="2024-03-16T13:09:34.605" v="421" actId="1076"/>
          <ac:spMkLst>
            <pc:docMk/>
            <pc:sldMk cId="740823524" sldId="278"/>
            <ac:spMk id="4" creationId="{E31DDE06-360A-502E-527E-83084AC94C01}"/>
          </ac:spMkLst>
        </pc:spChg>
        <pc:picChg chg="add mod">
          <ac:chgData name="Nam Trịnh" userId="27895d0673414124" providerId="Windows Live" clId="Web-{7D775337-BE0F-4659-8C72-AA16A0AFAF0C}" dt="2024-03-16T13:09:52.418" v="426" actId="1076"/>
          <ac:picMkLst>
            <pc:docMk/>
            <pc:sldMk cId="740823524" sldId="278"/>
            <ac:picMk id="5" creationId="{1D2094FF-936A-A7D6-4804-E29142B17576}"/>
          </ac:picMkLst>
        </pc:picChg>
        <pc:picChg chg="del">
          <ac:chgData name="Nam Trịnh" userId="27895d0673414124" providerId="Windows Live" clId="Web-{7D775337-BE0F-4659-8C72-AA16A0AFAF0C}" dt="2024-03-16T13:09:35.793" v="422"/>
          <ac:picMkLst>
            <pc:docMk/>
            <pc:sldMk cId="740823524" sldId="278"/>
            <ac:picMk id="6" creationId="{B1406248-00AA-0143-67C8-5C3EE9378C89}"/>
          </ac:picMkLst>
        </pc:picChg>
      </pc:sldChg>
      <pc:sldChg chg="modSp add del replId">
        <pc:chgData name="Nam Trịnh" userId="27895d0673414124" providerId="Windows Live" clId="Web-{7D775337-BE0F-4659-8C72-AA16A0AFAF0C}" dt="2024-03-16T13:12:46.497" v="450"/>
        <pc:sldMkLst>
          <pc:docMk/>
          <pc:sldMk cId="1630150663" sldId="279"/>
        </pc:sldMkLst>
        <pc:spChg chg="mod">
          <ac:chgData name="Nam Trịnh" userId="27895d0673414124" providerId="Windows Live" clId="Web-{7D775337-BE0F-4659-8C72-AA16A0AFAF0C}" dt="2024-03-16T13:12:44.216" v="448" actId="20577"/>
          <ac:spMkLst>
            <pc:docMk/>
            <pc:sldMk cId="1630150663" sldId="279"/>
            <ac:spMk id="4" creationId="{E31DDE06-360A-502E-527E-83084AC94C01}"/>
          </ac:spMkLst>
        </pc:spChg>
      </pc:sldChg>
      <pc:sldChg chg="add del replId">
        <pc:chgData name="Nam Trịnh" userId="27895d0673414124" providerId="Windows Live" clId="Web-{7D775337-BE0F-4659-8C72-AA16A0AFAF0C}" dt="2024-03-16T13:12:47.935" v="451"/>
        <pc:sldMkLst>
          <pc:docMk/>
          <pc:sldMk cId="719268855" sldId="280"/>
        </pc:sldMkLst>
      </pc:sldChg>
    </pc:docChg>
  </pc:docChgLst>
  <pc:docChgLst>
    <pc:chgData clId="Web-{022C2FA9-5D16-4969-9CC9-C812AA9E2F59}"/>
    <pc:docChg chg="modSld">
      <pc:chgData name="" userId="" providerId="" clId="Web-{022C2FA9-5D16-4969-9CC9-C812AA9E2F59}" dt="2024-03-16T07:16:47.763" v="3" actId="1076"/>
      <pc:docMkLst>
        <pc:docMk/>
      </pc:docMkLst>
      <pc:sldChg chg="modSp">
        <pc:chgData name="" userId="" providerId="" clId="Web-{022C2FA9-5D16-4969-9CC9-C812AA9E2F59}" dt="2024-03-16T07:16:47.763" v="3" actId="1076"/>
        <pc:sldMkLst>
          <pc:docMk/>
          <pc:sldMk cId="0" sldId="256"/>
        </pc:sldMkLst>
        <pc:spChg chg="mod">
          <ac:chgData name="" userId="" providerId="" clId="Web-{022C2FA9-5D16-4969-9CC9-C812AA9E2F59}" dt="2024-03-16T07:16:36.185" v="1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" userId="" providerId="" clId="Web-{022C2FA9-5D16-4969-9CC9-C812AA9E2F59}" dt="2024-03-16T07:16:40.638" v="2" actId="1076"/>
          <ac:spMkLst>
            <pc:docMk/>
            <pc:sldMk cId="0" sldId="256"/>
            <ac:spMk id="3" creationId="{00000000-0000-0000-0000-000000000000}"/>
          </ac:spMkLst>
        </pc:spChg>
        <pc:spChg chg="mod">
          <ac:chgData name="" userId="" providerId="" clId="Web-{022C2FA9-5D16-4969-9CC9-C812AA9E2F59}" dt="2024-03-16T07:16:47.763" v="3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" userId="" providerId="" clId="Web-{022C2FA9-5D16-4969-9CC9-C812AA9E2F59}" dt="2024-03-16T07:16:31.091" v="0" actId="20577"/>
          <ac:spMkLst>
            <pc:docMk/>
            <pc:sldMk cId="0" sldId="256"/>
            <ac:spMk id="7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9C5B94-6AB4-4475-BCF7-4E90F2082B8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0A0B8D90-394A-468C-AE78-EE41EC3EA2AA}">
      <dgm:prSet phldr="0"/>
      <dgm:spPr/>
      <dgm:t>
        <a:bodyPr/>
        <a:lstStyle/>
        <a:p>
          <a:pPr rtl="0"/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Chứng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thự</a:t>
          </a:r>
          <a:endParaRPr lang="en-US" i="0">
            <a:solidFill>
              <a:schemeClr val="tx1"/>
            </a:solidFill>
            <a:latin typeface="Arial"/>
            <a:cs typeface="Times New Roman"/>
          </a:endParaRPr>
        </a:p>
      </dgm:t>
    </dgm:pt>
    <dgm:pt modelId="{E3811B84-5803-4661-A0CE-CE557172A824}" type="parTrans" cxnId="{FC07EDD2-373E-4987-9E5A-DC7834014CE7}">
      <dgm:prSet/>
      <dgm:spPr/>
    </dgm:pt>
    <dgm:pt modelId="{519B915C-F380-4E2B-B684-AD8BEA20C0A5}" type="sibTrans" cxnId="{FC07EDD2-373E-4987-9E5A-DC7834014CE7}">
      <dgm:prSet/>
      <dgm:spPr/>
    </dgm:pt>
    <dgm:pt modelId="{E03DE732-F74F-46F7-99C9-2BD740AABFFB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Tài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nguyên</a:t>
          </a:r>
          <a:endParaRPr lang="en-US" i="0">
            <a:solidFill>
              <a:schemeClr val="tx1"/>
            </a:solidFill>
            <a:latin typeface="Arial"/>
            <a:cs typeface="Times New Roman"/>
          </a:endParaRPr>
        </a:p>
      </dgm:t>
    </dgm:pt>
    <dgm:pt modelId="{A90C0D65-2C54-40C5-AEDC-04A312A21C9D}" type="parTrans" cxnId="{50C858B9-58C9-409C-8100-A4499CEE1E71}">
      <dgm:prSet/>
      <dgm:spPr/>
    </dgm:pt>
    <dgm:pt modelId="{DABFC58B-41CD-42C9-84FF-4029B91C4C41}" type="sibTrans" cxnId="{50C858B9-58C9-409C-8100-A4499CEE1E71}">
      <dgm:prSet/>
      <dgm:spPr/>
    </dgm:pt>
    <dgm:pt modelId="{E46A9926-6443-4540-9E69-BA47CD4FFEF2}">
      <dgm:prSet phldr="0"/>
      <dgm:spPr/>
      <dgm:t>
        <a:bodyPr/>
        <a:lstStyle/>
        <a:p>
          <a:pPr algn="just" rtl="0"/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Đồng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bộ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hóa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dữ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liệu</a:t>
          </a:r>
          <a:endParaRPr lang="en-US" i="0">
            <a:solidFill>
              <a:schemeClr val="tx1"/>
            </a:solidFill>
            <a:latin typeface="Arial"/>
            <a:cs typeface="Times New Roman"/>
          </a:endParaRPr>
        </a:p>
      </dgm:t>
    </dgm:pt>
    <dgm:pt modelId="{CC4ECA1C-87DB-4EA1-BCB0-EE7AB95F4B23}" type="parTrans" cxnId="{E9B03C8D-660D-4DE4-954C-CE5CAA749136}">
      <dgm:prSet/>
      <dgm:spPr/>
    </dgm:pt>
    <dgm:pt modelId="{9C22862F-005B-41A6-B49D-D770A35AB3A8}" type="sibTrans" cxnId="{E9B03C8D-660D-4DE4-954C-CE5CAA749136}">
      <dgm:prSet/>
      <dgm:spPr/>
    </dgm:pt>
    <dgm:pt modelId="{15B00D70-0450-4680-9D71-BEEF1E429E7C}">
      <dgm:prSet phldr="0"/>
      <dgm:spPr/>
      <dgm:t>
        <a:bodyPr/>
        <a:lstStyle/>
        <a:p>
          <a:pPr algn="just"/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Điều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khiển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Cập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nhật</a:t>
          </a:r>
          <a:endParaRPr lang="en-US" i="0">
            <a:solidFill>
              <a:schemeClr val="tx1"/>
            </a:solidFill>
            <a:latin typeface="Arial"/>
            <a:cs typeface="Times New Roman"/>
          </a:endParaRPr>
        </a:p>
      </dgm:t>
    </dgm:pt>
    <dgm:pt modelId="{14D626E4-01B8-4BE5-B15C-1FC6594359AC}" type="parTrans" cxnId="{22AC4752-AC45-4FE3-9603-6F8F3D9FFCEB}">
      <dgm:prSet/>
      <dgm:spPr/>
    </dgm:pt>
    <dgm:pt modelId="{1C7C6396-B308-4C98-86EB-C36C75B677AB}" type="sibTrans" cxnId="{22AC4752-AC45-4FE3-9603-6F8F3D9FFCEB}">
      <dgm:prSet/>
      <dgm:spPr/>
    </dgm:pt>
    <dgm:pt modelId="{2A650351-03AA-42DC-9EE3-3AC1B1ACC959}">
      <dgm:prSet phldr="0"/>
      <dgm:spPr/>
      <dgm:t>
        <a:bodyPr/>
        <a:lstStyle/>
        <a:p>
          <a:pPr rtl="0"/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Đăng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ký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 </a:t>
          </a:r>
          <a:endParaRPr lang="vi-VN" i="0">
            <a:solidFill>
              <a:schemeClr val="tx1"/>
            </a:solidFill>
            <a:latin typeface="Arial"/>
            <a:cs typeface="Calibri"/>
          </a:endParaRPr>
        </a:p>
      </dgm:t>
    </dgm:pt>
    <dgm:pt modelId="{CC8D5A60-4474-4C98-B2E7-1B1E14AC6549}" type="parTrans" cxnId="{0FB04606-EC72-4736-90DE-719F71580067}">
      <dgm:prSet/>
      <dgm:spPr/>
    </dgm:pt>
    <dgm:pt modelId="{48A4939E-3727-47BF-972A-87CDA2A696C4}" type="sibTrans" cxnId="{0FB04606-EC72-4736-90DE-719F71580067}">
      <dgm:prSet/>
      <dgm:spPr/>
    </dgm:pt>
    <dgm:pt modelId="{72F66D2F-1ACF-409E-B74C-30CE4ADA7351}">
      <dgm:prSet phldr="0"/>
      <dgm:spPr/>
      <dgm:t>
        <a:bodyPr/>
        <a:lstStyle/>
        <a:p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Dịch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vụ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Cấp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phát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IP</a:t>
          </a:r>
        </a:p>
      </dgm:t>
    </dgm:pt>
    <dgm:pt modelId="{004E9C96-D0F3-460B-9E04-73B846174E42}" type="parTrans" cxnId="{1CA2B4D6-9A2E-4CCA-B1FE-A8EB4A3A6933}">
      <dgm:prSet/>
      <dgm:spPr/>
    </dgm:pt>
    <dgm:pt modelId="{61715C11-793F-4786-B9DE-58796ADF63EF}" type="sibTrans" cxnId="{1CA2B4D6-9A2E-4CCA-B1FE-A8EB4A3A6933}">
      <dgm:prSet/>
      <dgm:spPr/>
    </dgm:pt>
    <dgm:pt modelId="{C924E422-CE2C-4D8B-8941-D88C2E6A2EE9}">
      <dgm:prSet phldr="0"/>
      <dgm:spPr/>
      <dgm:t>
        <a:bodyPr/>
        <a:lstStyle/>
        <a:p>
          <a:pPr algn="just" rtl="0"/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Chính</a:t>
          </a:r>
          <a:r>
            <a:rPr lang="en-US" i="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Arial"/>
              <a:cs typeface="Times New Roman"/>
            </a:rPr>
            <a:t>sách</a:t>
          </a:r>
          <a:endParaRPr lang="en-US" i="0">
            <a:solidFill>
              <a:schemeClr val="tx1"/>
            </a:solidFill>
            <a:latin typeface="Arial"/>
            <a:cs typeface="Times New Roman"/>
          </a:endParaRPr>
        </a:p>
      </dgm:t>
    </dgm:pt>
    <dgm:pt modelId="{BC42D845-1A13-4B8D-917F-D97365EB9592}" type="parTrans" cxnId="{81F80D7C-C7E4-4204-9597-1E1465806782}">
      <dgm:prSet/>
      <dgm:spPr/>
    </dgm:pt>
    <dgm:pt modelId="{1A1BF718-B320-4406-8457-312CF3E6DE34}" type="sibTrans" cxnId="{81F80D7C-C7E4-4204-9597-1E1465806782}">
      <dgm:prSet/>
      <dgm:spPr/>
    </dgm:pt>
    <dgm:pt modelId="{A7FE95F9-3B15-4681-A929-1DBC944496E3}" type="pres">
      <dgm:prSet presAssocID="{999C5B94-6AB4-4475-BCF7-4E90F2082B81}" presName="diagram" presStyleCnt="0">
        <dgm:presLayoutVars>
          <dgm:dir/>
          <dgm:resizeHandles val="exact"/>
        </dgm:presLayoutVars>
      </dgm:prSet>
      <dgm:spPr/>
    </dgm:pt>
    <dgm:pt modelId="{6300A094-2DE8-4AE2-8BEC-CBE3FDE943D5}" type="pres">
      <dgm:prSet presAssocID="{0A0B8D90-394A-468C-AE78-EE41EC3EA2AA}" presName="node" presStyleLbl="node1" presStyleIdx="0" presStyleCnt="7">
        <dgm:presLayoutVars>
          <dgm:bulletEnabled val="1"/>
        </dgm:presLayoutVars>
      </dgm:prSet>
      <dgm:spPr/>
    </dgm:pt>
    <dgm:pt modelId="{0ED0894C-0983-4584-BBD6-2D3471F121CE}" type="pres">
      <dgm:prSet presAssocID="{519B915C-F380-4E2B-B684-AD8BEA20C0A5}" presName="sibTrans" presStyleCnt="0"/>
      <dgm:spPr/>
    </dgm:pt>
    <dgm:pt modelId="{F659FFDB-A45A-40C2-8D4F-ABA5D94DDDEF}" type="pres">
      <dgm:prSet presAssocID="{E03DE732-F74F-46F7-99C9-2BD740AABFFB}" presName="node" presStyleLbl="node1" presStyleIdx="1" presStyleCnt="7">
        <dgm:presLayoutVars>
          <dgm:bulletEnabled val="1"/>
        </dgm:presLayoutVars>
      </dgm:prSet>
      <dgm:spPr/>
    </dgm:pt>
    <dgm:pt modelId="{B2604353-320D-4E2C-8E48-1A9A6A26910E}" type="pres">
      <dgm:prSet presAssocID="{DABFC58B-41CD-42C9-84FF-4029B91C4C41}" presName="sibTrans" presStyleCnt="0"/>
      <dgm:spPr/>
    </dgm:pt>
    <dgm:pt modelId="{CE80EAF3-F87E-42D7-A4A7-D571A80E8519}" type="pres">
      <dgm:prSet presAssocID="{E46A9926-6443-4540-9E69-BA47CD4FFEF2}" presName="node" presStyleLbl="node1" presStyleIdx="2" presStyleCnt="7">
        <dgm:presLayoutVars>
          <dgm:bulletEnabled val="1"/>
        </dgm:presLayoutVars>
      </dgm:prSet>
      <dgm:spPr/>
    </dgm:pt>
    <dgm:pt modelId="{8D5E3A9B-43E1-4800-AB6E-09EC863E6C85}" type="pres">
      <dgm:prSet presAssocID="{9C22862F-005B-41A6-B49D-D770A35AB3A8}" presName="sibTrans" presStyleCnt="0"/>
      <dgm:spPr/>
    </dgm:pt>
    <dgm:pt modelId="{C0AC5341-0899-44FC-B2AF-8F037AED0EB9}" type="pres">
      <dgm:prSet presAssocID="{C924E422-CE2C-4D8B-8941-D88C2E6A2EE9}" presName="node" presStyleLbl="node1" presStyleIdx="3" presStyleCnt="7">
        <dgm:presLayoutVars>
          <dgm:bulletEnabled val="1"/>
        </dgm:presLayoutVars>
      </dgm:prSet>
      <dgm:spPr/>
    </dgm:pt>
    <dgm:pt modelId="{11CADDDD-9497-4469-BE05-EBFCBEC42B04}" type="pres">
      <dgm:prSet presAssocID="{1A1BF718-B320-4406-8457-312CF3E6DE34}" presName="sibTrans" presStyleCnt="0"/>
      <dgm:spPr/>
    </dgm:pt>
    <dgm:pt modelId="{CD04097A-144B-4585-8D3D-FBCAEB2E9053}" type="pres">
      <dgm:prSet presAssocID="{2A650351-03AA-42DC-9EE3-3AC1B1ACC959}" presName="node" presStyleLbl="node1" presStyleIdx="4" presStyleCnt="7">
        <dgm:presLayoutVars>
          <dgm:bulletEnabled val="1"/>
        </dgm:presLayoutVars>
      </dgm:prSet>
      <dgm:spPr/>
    </dgm:pt>
    <dgm:pt modelId="{AEFA9D2B-5DAF-4D13-AF23-787CB6EE0BC2}" type="pres">
      <dgm:prSet presAssocID="{48A4939E-3727-47BF-972A-87CDA2A696C4}" presName="sibTrans" presStyleCnt="0"/>
      <dgm:spPr/>
    </dgm:pt>
    <dgm:pt modelId="{6A0F33A3-EE66-49F4-828E-100B649B4689}" type="pres">
      <dgm:prSet presAssocID="{72F66D2F-1ACF-409E-B74C-30CE4ADA7351}" presName="node" presStyleLbl="node1" presStyleIdx="5" presStyleCnt="7">
        <dgm:presLayoutVars>
          <dgm:bulletEnabled val="1"/>
        </dgm:presLayoutVars>
      </dgm:prSet>
      <dgm:spPr/>
    </dgm:pt>
    <dgm:pt modelId="{ACA958E2-1415-4964-A606-F8EC790736BD}" type="pres">
      <dgm:prSet presAssocID="{61715C11-793F-4786-B9DE-58796ADF63EF}" presName="sibTrans" presStyleCnt="0"/>
      <dgm:spPr/>
    </dgm:pt>
    <dgm:pt modelId="{579957D0-0F0A-4562-98BE-CD9909A5D3FF}" type="pres">
      <dgm:prSet presAssocID="{15B00D70-0450-4680-9D71-BEEF1E429E7C}" presName="node" presStyleLbl="node1" presStyleIdx="6" presStyleCnt="7">
        <dgm:presLayoutVars>
          <dgm:bulletEnabled val="1"/>
        </dgm:presLayoutVars>
      </dgm:prSet>
      <dgm:spPr/>
    </dgm:pt>
  </dgm:ptLst>
  <dgm:cxnLst>
    <dgm:cxn modelId="{0FB04606-EC72-4736-90DE-719F71580067}" srcId="{999C5B94-6AB4-4475-BCF7-4E90F2082B81}" destId="{2A650351-03AA-42DC-9EE3-3AC1B1ACC959}" srcOrd="4" destOrd="0" parTransId="{CC8D5A60-4474-4C98-B2E7-1B1E14AC6549}" sibTransId="{48A4939E-3727-47BF-972A-87CDA2A696C4}"/>
    <dgm:cxn modelId="{A996E31E-DF02-466B-8658-BCAA24FBDF96}" type="presOf" srcId="{72F66D2F-1ACF-409E-B74C-30CE4ADA7351}" destId="{6A0F33A3-EE66-49F4-828E-100B649B4689}" srcOrd="0" destOrd="0" presId="urn:microsoft.com/office/officeart/2005/8/layout/default"/>
    <dgm:cxn modelId="{D84EE524-37B3-4BA4-BF0A-F9404B8947F9}" type="presOf" srcId="{C924E422-CE2C-4D8B-8941-D88C2E6A2EE9}" destId="{C0AC5341-0899-44FC-B2AF-8F037AED0EB9}" srcOrd="0" destOrd="0" presId="urn:microsoft.com/office/officeart/2005/8/layout/default"/>
    <dgm:cxn modelId="{2260F42B-E537-4366-B136-755C35AA3BA7}" type="presOf" srcId="{999C5B94-6AB4-4475-BCF7-4E90F2082B81}" destId="{A7FE95F9-3B15-4681-A929-1DBC944496E3}" srcOrd="0" destOrd="0" presId="urn:microsoft.com/office/officeart/2005/8/layout/default"/>
    <dgm:cxn modelId="{1C79F96E-8999-4CE0-A343-71A4401AAAD4}" type="presOf" srcId="{0A0B8D90-394A-468C-AE78-EE41EC3EA2AA}" destId="{6300A094-2DE8-4AE2-8BEC-CBE3FDE943D5}" srcOrd="0" destOrd="0" presId="urn:microsoft.com/office/officeart/2005/8/layout/default"/>
    <dgm:cxn modelId="{6603166F-D165-4338-8946-F8263F5E1C6E}" type="presOf" srcId="{E46A9926-6443-4540-9E69-BA47CD4FFEF2}" destId="{CE80EAF3-F87E-42D7-A4A7-D571A80E8519}" srcOrd="0" destOrd="0" presId="urn:microsoft.com/office/officeart/2005/8/layout/default"/>
    <dgm:cxn modelId="{1C207750-5251-4341-AA8B-4B6828864268}" type="presOf" srcId="{E03DE732-F74F-46F7-99C9-2BD740AABFFB}" destId="{F659FFDB-A45A-40C2-8D4F-ABA5D94DDDEF}" srcOrd="0" destOrd="0" presId="urn:microsoft.com/office/officeart/2005/8/layout/default"/>
    <dgm:cxn modelId="{22AC4752-AC45-4FE3-9603-6F8F3D9FFCEB}" srcId="{999C5B94-6AB4-4475-BCF7-4E90F2082B81}" destId="{15B00D70-0450-4680-9D71-BEEF1E429E7C}" srcOrd="6" destOrd="0" parTransId="{14D626E4-01B8-4BE5-B15C-1FC6594359AC}" sibTransId="{1C7C6396-B308-4C98-86EB-C36C75B677AB}"/>
    <dgm:cxn modelId="{E9384F74-AFEA-4E63-A6E8-55B91C753D0D}" type="presOf" srcId="{15B00D70-0450-4680-9D71-BEEF1E429E7C}" destId="{579957D0-0F0A-4562-98BE-CD9909A5D3FF}" srcOrd="0" destOrd="0" presId="urn:microsoft.com/office/officeart/2005/8/layout/default"/>
    <dgm:cxn modelId="{81F80D7C-C7E4-4204-9597-1E1465806782}" srcId="{999C5B94-6AB4-4475-BCF7-4E90F2082B81}" destId="{C924E422-CE2C-4D8B-8941-D88C2E6A2EE9}" srcOrd="3" destOrd="0" parTransId="{BC42D845-1A13-4B8D-917F-D97365EB9592}" sibTransId="{1A1BF718-B320-4406-8457-312CF3E6DE34}"/>
    <dgm:cxn modelId="{E9B03C8D-660D-4DE4-954C-CE5CAA749136}" srcId="{999C5B94-6AB4-4475-BCF7-4E90F2082B81}" destId="{E46A9926-6443-4540-9E69-BA47CD4FFEF2}" srcOrd="2" destOrd="0" parTransId="{CC4ECA1C-87DB-4EA1-BCB0-EE7AB95F4B23}" sibTransId="{9C22862F-005B-41A6-B49D-D770A35AB3A8}"/>
    <dgm:cxn modelId="{50C858B9-58C9-409C-8100-A4499CEE1E71}" srcId="{999C5B94-6AB4-4475-BCF7-4E90F2082B81}" destId="{E03DE732-F74F-46F7-99C9-2BD740AABFFB}" srcOrd="1" destOrd="0" parTransId="{A90C0D65-2C54-40C5-AEDC-04A312A21C9D}" sibTransId="{DABFC58B-41CD-42C9-84FF-4029B91C4C41}"/>
    <dgm:cxn modelId="{FC07EDD2-373E-4987-9E5A-DC7834014CE7}" srcId="{999C5B94-6AB4-4475-BCF7-4E90F2082B81}" destId="{0A0B8D90-394A-468C-AE78-EE41EC3EA2AA}" srcOrd="0" destOrd="0" parTransId="{E3811B84-5803-4661-A0CE-CE557172A824}" sibTransId="{519B915C-F380-4E2B-B684-AD8BEA20C0A5}"/>
    <dgm:cxn modelId="{1CA2B4D6-9A2E-4CCA-B1FE-A8EB4A3A6933}" srcId="{999C5B94-6AB4-4475-BCF7-4E90F2082B81}" destId="{72F66D2F-1ACF-409E-B74C-30CE4ADA7351}" srcOrd="5" destOrd="0" parTransId="{004E9C96-D0F3-460B-9E04-73B846174E42}" sibTransId="{61715C11-793F-4786-B9DE-58796ADF63EF}"/>
    <dgm:cxn modelId="{273012DA-5512-44F1-95AA-75205444D7BC}" type="presOf" srcId="{2A650351-03AA-42DC-9EE3-3AC1B1ACC959}" destId="{CD04097A-144B-4585-8D3D-FBCAEB2E9053}" srcOrd="0" destOrd="0" presId="urn:microsoft.com/office/officeart/2005/8/layout/default"/>
    <dgm:cxn modelId="{61EEEB1B-0C89-41A3-BE50-2FFCC25067E9}" type="presParOf" srcId="{A7FE95F9-3B15-4681-A929-1DBC944496E3}" destId="{6300A094-2DE8-4AE2-8BEC-CBE3FDE943D5}" srcOrd="0" destOrd="0" presId="urn:microsoft.com/office/officeart/2005/8/layout/default"/>
    <dgm:cxn modelId="{DF833B58-0CB3-4C10-A978-46682687CEBE}" type="presParOf" srcId="{A7FE95F9-3B15-4681-A929-1DBC944496E3}" destId="{0ED0894C-0983-4584-BBD6-2D3471F121CE}" srcOrd="1" destOrd="0" presId="urn:microsoft.com/office/officeart/2005/8/layout/default"/>
    <dgm:cxn modelId="{3129F9F7-7EC9-436A-85DA-0855B17293E1}" type="presParOf" srcId="{A7FE95F9-3B15-4681-A929-1DBC944496E3}" destId="{F659FFDB-A45A-40C2-8D4F-ABA5D94DDDEF}" srcOrd="2" destOrd="0" presId="urn:microsoft.com/office/officeart/2005/8/layout/default"/>
    <dgm:cxn modelId="{D413D10C-9BFA-4DA1-BD1F-B6090042D56B}" type="presParOf" srcId="{A7FE95F9-3B15-4681-A929-1DBC944496E3}" destId="{B2604353-320D-4E2C-8E48-1A9A6A26910E}" srcOrd="3" destOrd="0" presId="urn:microsoft.com/office/officeart/2005/8/layout/default"/>
    <dgm:cxn modelId="{26E60D7A-4F5F-41A7-848F-57A72B169066}" type="presParOf" srcId="{A7FE95F9-3B15-4681-A929-1DBC944496E3}" destId="{CE80EAF3-F87E-42D7-A4A7-D571A80E8519}" srcOrd="4" destOrd="0" presId="urn:microsoft.com/office/officeart/2005/8/layout/default"/>
    <dgm:cxn modelId="{4CCF187C-AE66-4600-AC65-68393358FFF7}" type="presParOf" srcId="{A7FE95F9-3B15-4681-A929-1DBC944496E3}" destId="{8D5E3A9B-43E1-4800-AB6E-09EC863E6C85}" srcOrd="5" destOrd="0" presId="urn:microsoft.com/office/officeart/2005/8/layout/default"/>
    <dgm:cxn modelId="{7273004C-1485-479B-80A9-A71DA2A5C05B}" type="presParOf" srcId="{A7FE95F9-3B15-4681-A929-1DBC944496E3}" destId="{C0AC5341-0899-44FC-B2AF-8F037AED0EB9}" srcOrd="6" destOrd="0" presId="urn:microsoft.com/office/officeart/2005/8/layout/default"/>
    <dgm:cxn modelId="{AFE08393-3866-4839-A769-BCB19C40D7EA}" type="presParOf" srcId="{A7FE95F9-3B15-4681-A929-1DBC944496E3}" destId="{11CADDDD-9497-4469-BE05-EBFCBEC42B04}" srcOrd="7" destOrd="0" presId="urn:microsoft.com/office/officeart/2005/8/layout/default"/>
    <dgm:cxn modelId="{C6211250-757F-4C29-99D6-02BEEF01AEBA}" type="presParOf" srcId="{A7FE95F9-3B15-4681-A929-1DBC944496E3}" destId="{CD04097A-144B-4585-8D3D-FBCAEB2E9053}" srcOrd="8" destOrd="0" presId="urn:microsoft.com/office/officeart/2005/8/layout/default"/>
    <dgm:cxn modelId="{83BA2B69-A9F1-4AF0-9F55-83BE54363550}" type="presParOf" srcId="{A7FE95F9-3B15-4681-A929-1DBC944496E3}" destId="{AEFA9D2B-5DAF-4D13-AF23-787CB6EE0BC2}" srcOrd="9" destOrd="0" presId="urn:microsoft.com/office/officeart/2005/8/layout/default"/>
    <dgm:cxn modelId="{2F3FB704-58DE-4E4F-8EC1-275C02C64CD3}" type="presParOf" srcId="{A7FE95F9-3B15-4681-A929-1DBC944496E3}" destId="{6A0F33A3-EE66-49F4-828E-100B649B4689}" srcOrd="10" destOrd="0" presId="urn:microsoft.com/office/officeart/2005/8/layout/default"/>
    <dgm:cxn modelId="{04E97CDD-D681-4097-A95A-CFDE42B6BF48}" type="presParOf" srcId="{A7FE95F9-3B15-4681-A929-1DBC944496E3}" destId="{ACA958E2-1415-4964-A606-F8EC790736BD}" srcOrd="11" destOrd="0" presId="urn:microsoft.com/office/officeart/2005/8/layout/default"/>
    <dgm:cxn modelId="{7477261F-FC61-4B90-96BE-7CD73494B4DD}" type="presParOf" srcId="{A7FE95F9-3B15-4681-A929-1DBC944496E3}" destId="{579957D0-0F0A-4562-98BE-CD9909A5D3FF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9C5B94-6AB4-4475-BCF7-4E90F2082B8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828A0F94-DE4D-40B7-9710-04563872403A}">
      <dgm:prSet phldr="0"/>
      <dgm:spPr/>
      <dgm:t>
        <a:bodyPr/>
        <a:lstStyle/>
        <a:p>
          <a:pPr algn="just" rtl="0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tập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trung</a:t>
          </a:r>
        </a:p>
      </dgm:t>
    </dgm:pt>
    <dgm:pt modelId="{B7E3341A-299C-43CD-BB15-A61927D60340}" type="parTrans" cxnId="{80E848C6-3CEF-4406-904D-B1E26C96A0DA}">
      <dgm:prSet/>
      <dgm:spPr/>
    </dgm:pt>
    <dgm:pt modelId="{62646A2F-2649-4D7D-8D34-022A364214AE}" type="sibTrans" cxnId="{80E848C6-3CEF-4406-904D-B1E26C96A0DA}">
      <dgm:prSet/>
      <dgm:spPr/>
    </dgm:pt>
    <dgm:pt modelId="{0C6CC23D-115B-42C3-A79D-A6F9702A6D94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Tính bảo mật cao</a:t>
          </a:r>
        </a:p>
      </dgm:t>
    </dgm:pt>
    <dgm:pt modelId="{DF73509A-A880-4EAF-80EF-6E5F2956D5E6}" type="parTrans" cxnId="{2ACD9A73-77F2-4A98-8777-72D6A9476FC1}">
      <dgm:prSet/>
      <dgm:spPr/>
    </dgm:pt>
    <dgm:pt modelId="{FFD28D03-B2D9-4F49-BE0C-743858B6BAF7}" type="sibTrans" cxnId="{2ACD9A73-77F2-4A98-8777-72D6A9476FC1}">
      <dgm:prSet/>
      <dgm:spPr/>
    </dgm:pt>
    <dgm:pt modelId="{2CAB5F7D-8B98-4CEE-BD72-9AFB55BD03D0}">
      <dgm:prSet phldr="0"/>
      <dgm:spPr/>
      <dgm:t>
        <a:bodyPr/>
        <a:lstStyle/>
        <a:p>
          <a:pPr algn="just"/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Đồng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bộ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hóa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dữ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liệu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DA12AB65-971E-4E02-92AC-2B613DB0143C}" type="parTrans" cxnId="{F112C41A-D54B-4882-A429-B5C3EE50FE74}">
      <dgm:prSet/>
      <dgm:spPr/>
    </dgm:pt>
    <dgm:pt modelId="{F8D10821-C32B-48AE-BC6E-78016E3713D9}" type="sibTrans" cxnId="{F112C41A-D54B-4882-A429-B5C3EE50FE74}">
      <dgm:prSet/>
      <dgm:spPr/>
    </dgm:pt>
    <dgm:pt modelId="{61BD00AA-185C-4DA7-BA1B-0B530E8FEAA7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chính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sách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89B41033-2D29-45ED-AB44-09A860D629DC}" type="parTrans" cxnId="{D261147D-14CA-4527-9E10-CACCF0D52E6C}">
      <dgm:prSet/>
      <dgm:spPr/>
    </dgm:pt>
    <dgm:pt modelId="{3A15FD19-DE6F-4A12-A73A-A021467D3E38}" type="sibTrans" cxnId="{D261147D-14CA-4527-9E10-CACCF0D52E6C}">
      <dgm:prSet/>
      <dgm:spPr/>
    </dgm:pt>
    <dgm:pt modelId="{B6180E98-F4F6-4410-ACEA-BACDF17B54D4}">
      <dgm:prSet phldr="0"/>
      <dgm:spPr/>
      <dgm:t>
        <a:bodyPr/>
        <a:lstStyle/>
        <a:p>
          <a:pPr algn="just" rtl="0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phân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quyền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A18C1666-8F9F-4FC0-B935-9B66002E1F0B}" type="parTrans" cxnId="{464DB33B-941A-4181-8368-643FD7A51DD6}">
      <dgm:prSet/>
      <dgm:spPr/>
    </dgm:pt>
    <dgm:pt modelId="{AB9D4709-4823-4A54-AAE5-4F263FC08C7A}" type="sibTrans" cxnId="{464DB33B-941A-4181-8368-643FD7A51DD6}">
      <dgm:prSet/>
      <dgm:spPr/>
    </dgm:pt>
    <dgm:pt modelId="{78288B5D-75E7-4240-A0B2-03F5782E09D1}">
      <dgm:prSet phldr="0"/>
      <dgm:spPr/>
      <dgm:t>
        <a:bodyPr/>
        <a:lstStyle/>
        <a:p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Dễ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dàng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endParaRPr lang="vi-VN" i="0">
            <a:solidFill>
              <a:schemeClr val="tx1"/>
            </a:solidFill>
          </a:endParaRPr>
        </a:p>
      </dgm:t>
    </dgm:pt>
    <dgm:pt modelId="{B05EBDE1-0C1C-4D78-9C65-AC3782188707}" type="parTrans" cxnId="{C3A3BA9D-C923-4497-83EA-C247F8C85D80}">
      <dgm:prSet/>
      <dgm:spPr/>
    </dgm:pt>
    <dgm:pt modelId="{53AEAC8A-A09F-43F5-9A3F-4C2A7F66D9FB}" type="sibTrans" cxnId="{C3A3BA9D-C923-4497-83EA-C247F8C85D80}">
      <dgm:prSet/>
      <dgm:spPr/>
    </dgm:pt>
    <dgm:pt modelId="{9C0E1973-61C8-4D0A-BD54-E020D3B062FF}">
      <dgm:prSet phldr="0"/>
      <dgm:spPr/>
      <dgm:t>
        <a:bodyPr/>
        <a:lstStyle/>
        <a:p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Giảm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chi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phí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vận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hành</a:t>
          </a:r>
          <a:endParaRPr lang="vi-VN" i="0">
            <a:solidFill>
              <a:schemeClr val="tx1"/>
            </a:solidFill>
          </a:endParaRPr>
        </a:p>
      </dgm:t>
    </dgm:pt>
    <dgm:pt modelId="{272D9396-2187-45DC-93B0-22604DC2D829}" type="parTrans" cxnId="{07D5069E-FE75-447D-BA59-18CB329344E7}">
      <dgm:prSet/>
      <dgm:spPr/>
    </dgm:pt>
    <dgm:pt modelId="{35316564-DBFE-4BBD-A790-25B26D11EDCB}" type="sibTrans" cxnId="{07D5069E-FE75-447D-BA59-18CB329344E7}">
      <dgm:prSet/>
      <dgm:spPr/>
    </dgm:pt>
    <dgm:pt modelId="{A7FE95F9-3B15-4681-A929-1DBC944496E3}" type="pres">
      <dgm:prSet presAssocID="{999C5B94-6AB4-4475-BCF7-4E90F2082B81}" presName="diagram" presStyleCnt="0">
        <dgm:presLayoutVars>
          <dgm:dir/>
          <dgm:resizeHandles val="exact"/>
        </dgm:presLayoutVars>
      </dgm:prSet>
      <dgm:spPr/>
    </dgm:pt>
    <dgm:pt modelId="{A53C1094-4297-482C-AA7E-FBFCF75DE43B}" type="pres">
      <dgm:prSet presAssocID="{828A0F94-DE4D-40B7-9710-04563872403A}" presName="node" presStyleLbl="node1" presStyleIdx="0" presStyleCnt="7">
        <dgm:presLayoutVars>
          <dgm:bulletEnabled val="1"/>
        </dgm:presLayoutVars>
      </dgm:prSet>
      <dgm:spPr/>
    </dgm:pt>
    <dgm:pt modelId="{D53EE88E-7648-4A25-92C7-49421EFBF67B}" type="pres">
      <dgm:prSet presAssocID="{62646A2F-2649-4D7D-8D34-022A364214AE}" presName="sibTrans" presStyleCnt="0"/>
      <dgm:spPr/>
    </dgm:pt>
    <dgm:pt modelId="{2AFB7318-2E20-4BFD-BC1D-9AA4CB05CB82}" type="pres">
      <dgm:prSet presAssocID="{0C6CC23D-115B-42C3-A79D-A6F9702A6D94}" presName="node" presStyleLbl="node1" presStyleIdx="1" presStyleCnt="7">
        <dgm:presLayoutVars>
          <dgm:bulletEnabled val="1"/>
        </dgm:presLayoutVars>
      </dgm:prSet>
      <dgm:spPr/>
    </dgm:pt>
    <dgm:pt modelId="{E18BAE81-7ACE-4B2C-9515-139C388D6D71}" type="pres">
      <dgm:prSet presAssocID="{FFD28D03-B2D9-4F49-BE0C-743858B6BAF7}" presName="sibTrans" presStyleCnt="0"/>
      <dgm:spPr/>
    </dgm:pt>
    <dgm:pt modelId="{B053A0AA-B3CF-4285-B692-EBEC44F6BA21}" type="pres">
      <dgm:prSet presAssocID="{2CAB5F7D-8B98-4CEE-BD72-9AFB55BD03D0}" presName="node" presStyleLbl="node1" presStyleIdx="2" presStyleCnt="7">
        <dgm:presLayoutVars>
          <dgm:bulletEnabled val="1"/>
        </dgm:presLayoutVars>
      </dgm:prSet>
      <dgm:spPr/>
    </dgm:pt>
    <dgm:pt modelId="{8A32BB2A-B6DB-4FF7-B634-A27492957F10}" type="pres">
      <dgm:prSet presAssocID="{F8D10821-C32B-48AE-BC6E-78016E3713D9}" presName="sibTrans" presStyleCnt="0"/>
      <dgm:spPr/>
    </dgm:pt>
    <dgm:pt modelId="{3A4D87CC-5C77-4A4E-AA4D-C81EFC38553D}" type="pres">
      <dgm:prSet presAssocID="{61BD00AA-185C-4DA7-BA1B-0B530E8FEAA7}" presName="node" presStyleLbl="node1" presStyleIdx="3" presStyleCnt="7">
        <dgm:presLayoutVars>
          <dgm:bulletEnabled val="1"/>
        </dgm:presLayoutVars>
      </dgm:prSet>
      <dgm:spPr/>
    </dgm:pt>
    <dgm:pt modelId="{AF14BEE9-FBDD-4C41-B626-CE1DA4F6CEE8}" type="pres">
      <dgm:prSet presAssocID="{3A15FD19-DE6F-4A12-A73A-A021467D3E38}" presName="sibTrans" presStyleCnt="0"/>
      <dgm:spPr/>
    </dgm:pt>
    <dgm:pt modelId="{461F91BF-B9AC-4AB2-B530-8FFCDF524801}" type="pres">
      <dgm:prSet presAssocID="{B6180E98-F4F6-4410-ACEA-BACDF17B54D4}" presName="node" presStyleLbl="node1" presStyleIdx="4" presStyleCnt="7">
        <dgm:presLayoutVars>
          <dgm:bulletEnabled val="1"/>
        </dgm:presLayoutVars>
      </dgm:prSet>
      <dgm:spPr/>
    </dgm:pt>
    <dgm:pt modelId="{619E4239-E34E-4027-96C4-761AD467A440}" type="pres">
      <dgm:prSet presAssocID="{AB9D4709-4823-4A54-AAE5-4F263FC08C7A}" presName="sibTrans" presStyleCnt="0"/>
      <dgm:spPr/>
    </dgm:pt>
    <dgm:pt modelId="{BEDD641F-C5F0-46B9-B960-110C01A1CFA5}" type="pres">
      <dgm:prSet presAssocID="{9C0E1973-61C8-4D0A-BD54-E020D3B062FF}" presName="node" presStyleLbl="node1" presStyleIdx="5" presStyleCnt="7">
        <dgm:presLayoutVars>
          <dgm:bulletEnabled val="1"/>
        </dgm:presLayoutVars>
      </dgm:prSet>
      <dgm:spPr/>
    </dgm:pt>
    <dgm:pt modelId="{3679DE1A-579F-40B0-A9A0-23451BB9E738}" type="pres">
      <dgm:prSet presAssocID="{35316564-DBFE-4BBD-A790-25B26D11EDCB}" presName="sibTrans" presStyleCnt="0"/>
      <dgm:spPr/>
    </dgm:pt>
    <dgm:pt modelId="{7255DB5A-AD98-487E-B3C6-1EA41C0E0394}" type="pres">
      <dgm:prSet presAssocID="{78288B5D-75E7-4240-A0B2-03F5782E09D1}" presName="node" presStyleLbl="node1" presStyleIdx="6" presStyleCnt="7">
        <dgm:presLayoutVars>
          <dgm:bulletEnabled val="1"/>
        </dgm:presLayoutVars>
      </dgm:prSet>
      <dgm:spPr/>
    </dgm:pt>
  </dgm:ptLst>
  <dgm:cxnLst>
    <dgm:cxn modelId="{F112C41A-D54B-4882-A429-B5C3EE50FE74}" srcId="{999C5B94-6AB4-4475-BCF7-4E90F2082B81}" destId="{2CAB5F7D-8B98-4CEE-BD72-9AFB55BD03D0}" srcOrd="2" destOrd="0" parTransId="{DA12AB65-971E-4E02-92AC-2B613DB0143C}" sibTransId="{F8D10821-C32B-48AE-BC6E-78016E3713D9}"/>
    <dgm:cxn modelId="{2260F42B-E537-4366-B136-755C35AA3BA7}" type="presOf" srcId="{999C5B94-6AB4-4475-BCF7-4E90F2082B81}" destId="{A7FE95F9-3B15-4681-A929-1DBC944496E3}" srcOrd="0" destOrd="0" presId="urn:microsoft.com/office/officeart/2005/8/layout/default"/>
    <dgm:cxn modelId="{464DB33B-941A-4181-8368-643FD7A51DD6}" srcId="{999C5B94-6AB4-4475-BCF7-4E90F2082B81}" destId="{B6180E98-F4F6-4410-ACEA-BACDF17B54D4}" srcOrd="4" destOrd="0" parTransId="{A18C1666-8F9F-4FC0-B935-9B66002E1F0B}" sibTransId="{AB9D4709-4823-4A54-AAE5-4F263FC08C7A}"/>
    <dgm:cxn modelId="{AE03B041-98DB-4AD7-96C5-D93AA59D877F}" type="presOf" srcId="{828A0F94-DE4D-40B7-9710-04563872403A}" destId="{A53C1094-4297-482C-AA7E-FBFCF75DE43B}" srcOrd="0" destOrd="0" presId="urn:microsoft.com/office/officeart/2005/8/layout/default"/>
    <dgm:cxn modelId="{2ACD9A73-77F2-4A98-8777-72D6A9476FC1}" srcId="{999C5B94-6AB4-4475-BCF7-4E90F2082B81}" destId="{0C6CC23D-115B-42C3-A79D-A6F9702A6D94}" srcOrd="1" destOrd="0" parTransId="{DF73509A-A880-4EAF-80EF-6E5F2956D5E6}" sibTransId="{FFD28D03-B2D9-4F49-BE0C-743858B6BAF7}"/>
    <dgm:cxn modelId="{D261147D-14CA-4527-9E10-CACCF0D52E6C}" srcId="{999C5B94-6AB4-4475-BCF7-4E90F2082B81}" destId="{61BD00AA-185C-4DA7-BA1B-0B530E8FEAA7}" srcOrd="3" destOrd="0" parTransId="{89B41033-2D29-45ED-AB44-09A860D629DC}" sibTransId="{3A15FD19-DE6F-4A12-A73A-A021467D3E38}"/>
    <dgm:cxn modelId="{C3A3BA9D-C923-4497-83EA-C247F8C85D80}" srcId="{999C5B94-6AB4-4475-BCF7-4E90F2082B81}" destId="{78288B5D-75E7-4240-A0B2-03F5782E09D1}" srcOrd="6" destOrd="0" parTransId="{B05EBDE1-0C1C-4D78-9C65-AC3782188707}" sibTransId="{53AEAC8A-A09F-43F5-9A3F-4C2A7F66D9FB}"/>
    <dgm:cxn modelId="{07D5069E-FE75-447D-BA59-18CB329344E7}" srcId="{999C5B94-6AB4-4475-BCF7-4E90F2082B81}" destId="{9C0E1973-61C8-4D0A-BD54-E020D3B062FF}" srcOrd="5" destOrd="0" parTransId="{272D9396-2187-45DC-93B0-22604DC2D829}" sibTransId="{35316564-DBFE-4BBD-A790-25B26D11EDCB}"/>
    <dgm:cxn modelId="{BF8978A3-730F-4C64-BE76-FAAF83246580}" type="presOf" srcId="{0C6CC23D-115B-42C3-A79D-A6F9702A6D94}" destId="{2AFB7318-2E20-4BFD-BC1D-9AA4CB05CB82}" srcOrd="0" destOrd="0" presId="urn:microsoft.com/office/officeart/2005/8/layout/default"/>
    <dgm:cxn modelId="{0CCCF8BE-46F5-4CFA-8C8B-4AFC0EC13111}" type="presOf" srcId="{2CAB5F7D-8B98-4CEE-BD72-9AFB55BD03D0}" destId="{B053A0AA-B3CF-4285-B692-EBEC44F6BA21}" srcOrd="0" destOrd="0" presId="urn:microsoft.com/office/officeart/2005/8/layout/default"/>
    <dgm:cxn modelId="{80E848C6-3CEF-4406-904D-B1E26C96A0DA}" srcId="{999C5B94-6AB4-4475-BCF7-4E90F2082B81}" destId="{828A0F94-DE4D-40B7-9710-04563872403A}" srcOrd="0" destOrd="0" parTransId="{B7E3341A-299C-43CD-BB15-A61927D60340}" sibTransId="{62646A2F-2649-4D7D-8D34-022A364214AE}"/>
    <dgm:cxn modelId="{8938C4C9-6F54-411F-B467-7935C9DF713C}" type="presOf" srcId="{9C0E1973-61C8-4D0A-BD54-E020D3B062FF}" destId="{BEDD641F-C5F0-46B9-B960-110C01A1CFA5}" srcOrd="0" destOrd="0" presId="urn:microsoft.com/office/officeart/2005/8/layout/default"/>
    <dgm:cxn modelId="{DCA9E8D0-9143-4B94-9BD4-750C7E86B538}" type="presOf" srcId="{B6180E98-F4F6-4410-ACEA-BACDF17B54D4}" destId="{461F91BF-B9AC-4AB2-B530-8FFCDF524801}" srcOrd="0" destOrd="0" presId="urn:microsoft.com/office/officeart/2005/8/layout/default"/>
    <dgm:cxn modelId="{C5D5ADF9-5FEC-4825-923F-FDC02C50463F}" type="presOf" srcId="{61BD00AA-185C-4DA7-BA1B-0B530E8FEAA7}" destId="{3A4D87CC-5C77-4A4E-AA4D-C81EFC38553D}" srcOrd="0" destOrd="0" presId="urn:microsoft.com/office/officeart/2005/8/layout/default"/>
    <dgm:cxn modelId="{2F3140FB-F1D2-4AD9-9195-E01BAAA4DE0D}" type="presOf" srcId="{78288B5D-75E7-4240-A0B2-03F5782E09D1}" destId="{7255DB5A-AD98-487E-B3C6-1EA41C0E0394}" srcOrd="0" destOrd="0" presId="urn:microsoft.com/office/officeart/2005/8/layout/default"/>
    <dgm:cxn modelId="{F66D3376-34E9-49C9-BE18-DAF3C7954EFC}" type="presParOf" srcId="{A7FE95F9-3B15-4681-A929-1DBC944496E3}" destId="{A53C1094-4297-482C-AA7E-FBFCF75DE43B}" srcOrd="0" destOrd="0" presId="urn:microsoft.com/office/officeart/2005/8/layout/default"/>
    <dgm:cxn modelId="{D5965ACE-28DA-4A26-9A72-5CA76BFA0296}" type="presParOf" srcId="{A7FE95F9-3B15-4681-A929-1DBC944496E3}" destId="{D53EE88E-7648-4A25-92C7-49421EFBF67B}" srcOrd="1" destOrd="0" presId="urn:microsoft.com/office/officeart/2005/8/layout/default"/>
    <dgm:cxn modelId="{70E0A1E3-B575-4636-9747-42474C8D9CC4}" type="presParOf" srcId="{A7FE95F9-3B15-4681-A929-1DBC944496E3}" destId="{2AFB7318-2E20-4BFD-BC1D-9AA4CB05CB82}" srcOrd="2" destOrd="0" presId="urn:microsoft.com/office/officeart/2005/8/layout/default"/>
    <dgm:cxn modelId="{F3EEAC8D-6C85-4268-A4B0-9F87F8081AED}" type="presParOf" srcId="{A7FE95F9-3B15-4681-A929-1DBC944496E3}" destId="{E18BAE81-7ACE-4B2C-9515-139C388D6D71}" srcOrd="3" destOrd="0" presId="urn:microsoft.com/office/officeart/2005/8/layout/default"/>
    <dgm:cxn modelId="{3F8D01B0-4A48-4B5F-9A53-7410D3DB37A9}" type="presParOf" srcId="{A7FE95F9-3B15-4681-A929-1DBC944496E3}" destId="{B053A0AA-B3CF-4285-B692-EBEC44F6BA21}" srcOrd="4" destOrd="0" presId="urn:microsoft.com/office/officeart/2005/8/layout/default"/>
    <dgm:cxn modelId="{21D779AD-7C7D-4E62-B184-521A72F23D10}" type="presParOf" srcId="{A7FE95F9-3B15-4681-A929-1DBC944496E3}" destId="{8A32BB2A-B6DB-4FF7-B634-A27492957F10}" srcOrd="5" destOrd="0" presId="urn:microsoft.com/office/officeart/2005/8/layout/default"/>
    <dgm:cxn modelId="{B279AD0B-395B-4900-BD7C-ACF357C57463}" type="presParOf" srcId="{A7FE95F9-3B15-4681-A929-1DBC944496E3}" destId="{3A4D87CC-5C77-4A4E-AA4D-C81EFC38553D}" srcOrd="6" destOrd="0" presId="urn:microsoft.com/office/officeart/2005/8/layout/default"/>
    <dgm:cxn modelId="{880502C8-509A-4A7B-A47D-916B8447CDB8}" type="presParOf" srcId="{A7FE95F9-3B15-4681-A929-1DBC944496E3}" destId="{AF14BEE9-FBDD-4C41-B626-CE1DA4F6CEE8}" srcOrd="7" destOrd="0" presId="urn:microsoft.com/office/officeart/2005/8/layout/default"/>
    <dgm:cxn modelId="{990C3316-BA83-45A6-9CB1-64541BF70047}" type="presParOf" srcId="{A7FE95F9-3B15-4681-A929-1DBC944496E3}" destId="{461F91BF-B9AC-4AB2-B530-8FFCDF524801}" srcOrd="8" destOrd="0" presId="urn:microsoft.com/office/officeart/2005/8/layout/default"/>
    <dgm:cxn modelId="{4746482C-693E-441D-A2B3-DA9E7074A855}" type="presParOf" srcId="{A7FE95F9-3B15-4681-A929-1DBC944496E3}" destId="{619E4239-E34E-4027-96C4-761AD467A440}" srcOrd="9" destOrd="0" presId="urn:microsoft.com/office/officeart/2005/8/layout/default"/>
    <dgm:cxn modelId="{BF43E10C-94CA-46C3-96BA-8DA8BB5BE926}" type="presParOf" srcId="{A7FE95F9-3B15-4681-A929-1DBC944496E3}" destId="{BEDD641F-C5F0-46B9-B960-110C01A1CFA5}" srcOrd="10" destOrd="0" presId="urn:microsoft.com/office/officeart/2005/8/layout/default"/>
    <dgm:cxn modelId="{8B296E56-9F62-46A3-A9A1-F540E723F853}" type="presParOf" srcId="{A7FE95F9-3B15-4681-A929-1DBC944496E3}" destId="{3679DE1A-579F-40B0-A9A0-23451BB9E738}" srcOrd="11" destOrd="0" presId="urn:microsoft.com/office/officeart/2005/8/layout/default"/>
    <dgm:cxn modelId="{809D5334-D205-4D9C-8428-D4AFA2598B8A}" type="presParOf" srcId="{A7FE95F9-3B15-4681-A929-1DBC944496E3}" destId="{7255DB5A-AD98-487E-B3C6-1EA41C0E0394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9C5B94-6AB4-4475-BCF7-4E90F2082B8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vi-VN"/>
        </a:p>
      </dgm:t>
    </dgm:pt>
    <dgm:pt modelId="{828A0F94-DE4D-40B7-9710-04563872403A}">
      <dgm:prSet phldr="0"/>
      <dgm:spPr/>
      <dgm:t>
        <a:bodyPr/>
        <a:lstStyle/>
        <a:p>
          <a:pPr algn="just" rtl="0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tập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trung</a:t>
          </a:r>
        </a:p>
      </dgm:t>
    </dgm:pt>
    <dgm:pt modelId="{B7E3341A-299C-43CD-BB15-A61927D60340}" type="parTrans" cxnId="{80E848C6-3CEF-4406-904D-B1E26C96A0DA}">
      <dgm:prSet/>
      <dgm:spPr/>
    </dgm:pt>
    <dgm:pt modelId="{62646A2F-2649-4D7D-8D34-022A364214AE}" type="sibTrans" cxnId="{80E848C6-3CEF-4406-904D-B1E26C96A0DA}">
      <dgm:prSet/>
      <dgm:spPr/>
    </dgm:pt>
    <dgm:pt modelId="{0C6CC23D-115B-42C3-A79D-A6F9702A6D94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Bảo mật cao</a:t>
          </a:r>
        </a:p>
      </dgm:t>
    </dgm:pt>
    <dgm:pt modelId="{DF73509A-A880-4EAF-80EF-6E5F2956D5E6}" type="parTrans" cxnId="{2ACD9A73-77F2-4A98-8777-72D6A9476FC1}">
      <dgm:prSet/>
      <dgm:spPr/>
    </dgm:pt>
    <dgm:pt modelId="{FFD28D03-B2D9-4F49-BE0C-743858B6BAF7}" type="sibTrans" cxnId="{2ACD9A73-77F2-4A98-8777-72D6A9476FC1}">
      <dgm:prSet/>
      <dgm:spPr/>
    </dgm:pt>
    <dgm:pt modelId="{2CAB5F7D-8B98-4CEE-BD72-9AFB55BD03D0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Tăng tính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nhất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quán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đồng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nhất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DA12AB65-971E-4E02-92AC-2B613DB0143C}" type="parTrans" cxnId="{F112C41A-D54B-4882-A429-B5C3EE50FE74}">
      <dgm:prSet/>
      <dgm:spPr/>
    </dgm:pt>
    <dgm:pt modelId="{F8D10821-C32B-48AE-BC6E-78016E3713D9}" type="sibTrans" cxnId="{F112C41A-D54B-4882-A429-B5C3EE50FE74}">
      <dgm:prSet/>
      <dgm:spPr/>
    </dgm:pt>
    <dgm:pt modelId="{61BD00AA-185C-4DA7-BA1B-0B530E8FEAA7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chính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sách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cập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nhật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89B41033-2D29-45ED-AB44-09A860D629DC}" type="parTrans" cxnId="{D261147D-14CA-4527-9E10-CACCF0D52E6C}">
      <dgm:prSet/>
      <dgm:spPr/>
    </dgm:pt>
    <dgm:pt modelId="{3A15FD19-DE6F-4A12-A73A-A021467D3E38}" type="sibTrans" cxnId="{D261147D-14CA-4527-9E10-CACCF0D52E6C}">
      <dgm:prSet/>
      <dgm:spPr/>
    </dgm:pt>
    <dgm:pt modelId="{9C0E1973-61C8-4D0A-BD54-E020D3B062FF}">
      <dgm:prSet phldr="0"/>
      <dgm:spPr/>
      <dgm:t>
        <a:bodyPr/>
        <a:lstStyle/>
        <a:p>
          <a:pPr algn="just"/>
          <a:r>
            <a:rPr lang="en-US" err="1">
              <a:solidFill>
                <a:schemeClr val="tx1"/>
              </a:solidFill>
              <a:latin typeface="Times New Roman"/>
              <a:cs typeface="Times New Roman"/>
            </a:rPr>
            <a:t>Tích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hợp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ứng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dụng</a:t>
          </a:r>
          <a:endParaRPr lang="en-US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272D9396-2187-45DC-93B0-22604DC2D829}" type="parTrans" cxnId="{07D5069E-FE75-447D-BA59-18CB329344E7}">
      <dgm:prSet/>
      <dgm:spPr/>
    </dgm:pt>
    <dgm:pt modelId="{35316564-DBFE-4BBD-A790-25B26D11EDCB}" type="sibTrans" cxnId="{07D5069E-FE75-447D-BA59-18CB329344E7}">
      <dgm:prSet/>
      <dgm:spPr/>
    </dgm:pt>
    <dgm:pt modelId="{99B30E87-F0E2-4AAF-A2AD-EF65D8B86611}">
      <dgm:prSet phldr="0"/>
      <dgm:spPr/>
      <dgm:t>
        <a:bodyPr/>
        <a:lstStyle/>
        <a:p>
          <a:pPr algn="just"/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Phân quyền và kiểm soát truy cập</a:t>
          </a:r>
          <a:endParaRPr lang="en-US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02072FD8-FA35-4201-A9D5-05C7B4F268C0}" type="parTrans" cxnId="{DB43622B-BA1E-4F19-A302-65A7962D919F}">
      <dgm:prSet/>
      <dgm:spPr/>
    </dgm:pt>
    <dgm:pt modelId="{B4004B7F-0037-423C-9318-A11D62D80885}" type="sibTrans" cxnId="{DB43622B-BA1E-4F19-A302-65A7962D919F}">
      <dgm:prSet/>
      <dgm:spPr/>
    </dgm:pt>
    <dgm:pt modelId="{956F0654-2092-4F2D-8A84-63F552C9EBEF}">
      <dgm:prSet phldr="0"/>
      <dgm:spPr/>
      <dgm:t>
        <a:bodyPr/>
        <a:lstStyle/>
        <a:p>
          <a:pPr algn="just" rtl="0"/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Dễ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dàng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i="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i="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endParaRPr lang="en-US" i="0">
            <a:solidFill>
              <a:schemeClr val="tx1"/>
            </a:solidFill>
            <a:latin typeface="Times New Roman"/>
            <a:cs typeface="Times New Roman"/>
          </a:endParaRPr>
        </a:p>
      </dgm:t>
    </dgm:pt>
    <dgm:pt modelId="{84E1ED70-B7CD-423B-B157-F51D3A4FEC3A}" type="parTrans" cxnId="{DDDFB69A-EA08-40B1-A996-976EA2E8A4D0}">
      <dgm:prSet/>
      <dgm:spPr/>
    </dgm:pt>
    <dgm:pt modelId="{120EBD2B-616A-46CE-A6C1-75BE669E0605}" type="sibTrans" cxnId="{DDDFB69A-EA08-40B1-A996-976EA2E8A4D0}">
      <dgm:prSet/>
      <dgm:spPr/>
    </dgm:pt>
    <dgm:pt modelId="{A7FE95F9-3B15-4681-A929-1DBC944496E3}" type="pres">
      <dgm:prSet presAssocID="{999C5B94-6AB4-4475-BCF7-4E90F2082B81}" presName="diagram" presStyleCnt="0">
        <dgm:presLayoutVars>
          <dgm:dir/>
          <dgm:resizeHandles val="exact"/>
        </dgm:presLayoutVars>
      </dgm:prSet>
      <dgm:spPr/>
    </dgm:pt>
    <dgm:pt modelId="{A53C1094-4297-482C-AA7E-FBFCF75DE43B}" type="pres">
      <dgm:prSet presAssocID="{828A0F94-DE4D-40B7-9710-04563872403A}" presName="node" presStyleLbl="node1" presStyleIdx="0" presStyleCnt="7">
        <dgm:presLayoutVars>
          <dgm:bulletEnabled val="1"/>
        </dgm:presLayoutVars>
      </dgm:prSet>
      <dgm:spPr/>
    </dgm:pt>
    <dgm:pt modelId="{D53EE88E-7648-4A25-92C7-49421EFBF67B}" type="pres">
      <dgm:prSet presAssocID="{62646A2F-2649-4D7D-8D34-022A364214AE}" presName="sibTrans" presStyleCnt="0"/>
      <dgm:spPr/>
    </dgm:pt>
    <dgm:pt modelId="{2AFB7318-2E20-4BFD-BC1D-9AA4CB05CB82}" type="pres">
      <dgm:prSet presAssocID="{0C6CC23D-115B-42C3-A79D-A6F9702A6D94}" presName="node" presStyleLbl="node1" presStyleIdx="1" presStyleCnt="7">
        <dgm:presLayoutVars>
          <dgm:bulletEnabled val="1"/>
        </dgm:presLayoutVars>
      </dgm:prSet>
      <dgm:spPr/>
    </dgm:pt>
    <dgm:pt modelId="{E18BAE81-7ACE-4B2C-9515-139C388D6D71}" type="pres">
      <dgm:prSet presAssocID="{FFD28D03-B2D9-4F49-BE0C-743858B6BAF7}" presName="sibTrans" presStyleCnt="0"/>
      <dgm:spPr/>
    </dgm:pt>
    <dgm:pt modelId="{822D0E3B-89F6-4A32-834C-C2116049B639}" type="pres">
      <dgm:prSet presAssocID="{99B30E87-F0E2-4AAF-A2AD-EF65D8B86611}" presName="node" presStyleLbl="node1" presStyleIdx="2" presStyleCnt="7">
        <dgm:presLayoutVars>
          <dgm:bulletEnabled val="1"/>
        </dgm:presLayoutVars>
      </dgm:prSet>
      <dgm:spPr/>
    </dgm:pt>
    <dgm:pt modelId="{165077D0-8BAC-4255-97BC-198FDDA8AF40}" type="pres">
      <dgm:prSet presAssocID="{B4004B7F-0037-423C-9318-A11D62D80885}" presName="sibTrans" presStyleCnt="0"/>
      <dgm:spPr/>
    </dgm:pt>
    <dgm:pt modelId="{B053A0AA-B3CF-4285-B692-EBEC44F6BA21}" type="pres">
      <dgm:prSet presAssocID="{2CAB5F7D-8B98-4CEE-BD72-9AFB55BD03D0}" presName="node" presStyleLbl="node1" presStyleIdx="3" presStyleCnt="7">
        <dgm:presLayoutVars>
          <dgm:bulletEnabled val="1"/>
        </dgm:presLayoutVars>
      </dgm:prSet>
      <dgm:spPr/>
    </dgm:pt>
    <dgm:pt modelId="{8A32BB2A-B6DB-4FF7-B634-A27492957F10}" type="pres">
      <dgm:prSet presAssocID="{F8D10821-C32B-48AE-BC6E-78016E3713D9}" presName="sibTrans" presStyleCnt="0"/>
      <dgm:spPr/>
    </dgm:pt>
    <dgm:pt modelId="{AABBDF4D-15AB-4F74-B32F-2DDA30F2B6BB}" type="pres">
      <dgm:prSet presAssocID="{956F0654-2092-4F2D-8A84-63F552C9EBEF}" presName="node" presStyleLbl="node1" presStyleIdx="4" presStyleCnt="7">
        <dgm:presLayoutVars>
          <dgm:bulletEnabled val="1"/>
        </dgm:presLayoutVars>
      </dgm:prSet>
      <dgm:spPr/>
    </dgm:pt>
    <dgm:pt modelId="{C35BE68C-3B3E-4C70-A129-299E8DD1F0FB}" type="pres">
      <dgm:prSet presAssocID="{120EBD2B-616A-46CE-A6C1-75BE669E0605}" presName="sibTrans" presStyleCnt="0"/>
      <dgm:spPr/>
    </dgm:pt>
    <dgm:pt modelId="{3A4D87CC-5C77-4A4E-AA4D-C81EFC38553D}" type="pres">
      <dgm:prSet presAssocID="{61BD00AA-185C-4DA7-BA1B-0B530E8FEAA7}" presName="node" presStyleLbl="node1" presStyleIdx="5" presStyleCnt="7">
        <dgm:presLayoutVars>
          <dgm:bulletEnabled val="1"/>
        </dgm:presLayoutVars>
      </dgm:prSet>
      <dgm:spPr/>
    </dgm:pt>
    <dgm:pt modelId="{AF14BEE9-FBDD-4C41-B626-CE1DA4F6CEE8}" type="pres">
      <dgm:prSet presAssocID="{3A15FD19-DE6F-4A12-A73A-A021467D3E38}" presName="sibTrans" presStyleCnt="0"/>
      <dgm:spPr/>
    </dgm:pt>
    <dgm:pt modelId="{BEDD641F-C5F0-46B9-B960-110C01A1CFA5}" type="pres">
      <dgm:prSet presAssocID="{9C0E1973-61C8-4D0A-BD54-E020D3B062FF}" presName="node" presStyleLbl="node1" presStyleIdx="6" presStyleCnt="7">
        <dgm:presLayoutVars>
          <dgm:bulletEnabled val="1"/>
        </dgm:presLayoutVars>
      </dgm:prSet>
      <dgm:spPr/>
    </dgm:pt>
  </dgm:ptLst>
  <dgm:cxnLst>
    <dgm:cxn modelId="{8FCE9313-EF71-4F81-B433-8E129E3985E3}" type="presOf" srcId="{99B30E87-F0E2-4AAF-A2AD-EF65D8B86611}" destId="{822D0E3B-89F6-4A32-834C-C2116049B639}" srcOrd="0" destOrd="0" presId="urn:microsoft.com/office/officeart/2005/8/layout/default"/>
    <dgm:cxn modelId="{F112C41A-D54B-4882-A429-B5C3EE50FE74}" srcId="{999C5B94-6AB4-4475-BCF7-4E90F2082B81}" destId="{2CAB5F7D-8B98-4CEE-BD72-9AFB55BD03D0}" srcOrd="3" destOrd="0" parTransId="{DA12AB65-971E-4E02-92AC-2B613DB0143C}" sibTransId="{F8D10821-C32B-48AE-BC6E-78016E3713D9}"/>
    <dgm:cxn modelId="{DB43622B-BA1E-4F19-A302-65A7962D919F}" srcId="{999C5B94-6AB4-4475-BCF7-4E90F2082B81}" destId="{99B30E87-F0E2-4AAF-A2AD-EF65D8B86611}" srcOrd="2" destOrd="0" parTransId="{02072FD8-FA35-4201-A9D5-05C7B4F268C0}" sibTransId="{B4004B7F-0037-423C-9318-A11D62D80885}"/>
    <dgm:cxn modelId="{2260F42B-E537-4366-B136-755C35AA3BA7}" type="presOf" srcId="{999C5B94-6AB4-4475-BCF7-4E90F2082B81}" destId="{A7FE95F9-3B15-4681-A929-1DBC944496E3}" srcOrd="0" destOrd="0" presId="urn:microsoft.com/office/officeart/2005/8/layout/default"/>
    <dgm:cxn modelId="{43983A64-6C10-400F-BFF2-896FEF34D7EB}" type="presOf" srcId="{61BD00AA-185C-4DA7-BA1B-0B530E8FEAA7}" destId="{3A4D87CC-5C77-4A4E-AA4D-C81EFC38553D}" srcOrd="0" destOrd="0" presId="urn:microsoft.com/office/officeart/2005/8/layout/default"/>
    <dgm:cxn modelId="{AB526E6A-507A-466B-AC43-873834E58D9B}" type="presOf" srcId="{828A0F94-DE4D-40B7-9710-04563872403A}" destId="{A53C1094-4297-482C-AA7E-FBFCF75DE43B}" srcOrd="0" destOrd="0" presId="urn:microsoft.com/office/officeart/2005/8/layout/default"/>
    <dgm:cxn modelId="{2ACD9A73-77F2-4A98-8777-72D6A9476FC1}" srcId="{999C5B94-6AB4-4475-BCF7-4E90F2082B81}" destId="{0C6CC23D-115B-42C3-A79D-A6F9702A6D94}" srcOrd="1" destOrd="0" parTransId="{DF73509A-A880-4EAF-80EF-6E5F2956D5E6}" sibTransId="{FFD28D03-B2D9-4F49-BE0C-743858B6BAF7}"/>
    <dgm:cxn modelId="{D261147D-14CA-4527-9E10-CACCF0D52E6C}" srcId="{999C5B94-6AB4-4475-BCF7-4E90F2082B81}" destId="{61BD00AA-185C-4DA7-BA1B-0B530E8FEAA7}" srcOrd="5" destOrd="0" parTransId="{89B41033-2D29-45ED-AB44-09A860D629DC}" sibTransId="{3A15FD19-DE6F-4A12-A73A-A021467D3E38}"/>
    <dgm:cxn modelId="{DDDFB69A-EA08-40B1-A996-976EA2E8A4D0}" srcId="{999C5B94-6AB4-4475-BCF7-4E90F2082B81}" destId="{956F0654-2092-4F2D-8A84-63F552C9EBEF}" srcOrd="4" destOrd="0" parTransId="{84E1ED70-B7CD-423B-B157-F51D3A4FEC3A}" sibTransId="{120EBD2B-616A-46CE-A6C1-75BE669E0605}"/>
    <dgm:cxn modelId="{8D95C19A-EDD2-4824-A0B1-9102F077FF72}" type="presOf" srcId="{956F0654-2092-4F2D-8A84-63F552C9EBEF}" destId="{AABBDF4D-15AB-4F74-B32F-2DDA30F2B6BB}" srcOrd="0" destOrd="0" presId="urn:microsoft.com/office/officeart/2005/8/layout/default"/>
    <dgm:cxn modelId="{07D5069E-FE75-447D-BA59-18CB329344E7}" srcId="{999C5B94-6AB4-4475-BCF7-4E90F2082B81}" destId="{9C0E1973-61C8-4D0A-BD54-E020D3B062FF}" srcOrd="6" destOrd="0" parTransId="{272D9396-2187-45DC-93B0-22604DC2D829}" sibTransId="{35316564-DBFE-4BBD-A790-25B26D11EDCB}"/>
    <dgm:cxn modelId="{80E848C6-3CEF-4406-904D-B1E26C96A0DA}" srcId="{999C5B94-6AB4-4475-BCF7-4E90F2082B81}" destId="{828A0F94-DE4D-40B7-9710-04563872403A}" srcOrd="0" destOrd="0" parTransId="{B7E3341A-299C-43CD-BB15-A61927D60340}" sibTransId="{62646A2F-2649-4D7D-8D34-022A364214AE}"/>
    <dgm:cxn modelId="{EAFB77ED-BD1D-4FDC-A9BF-AFA6061B625D}" type="presOf" srcId="{0C6CC23D-115B-42C3-A79D-A6F9702A6D94}" destId="{2AFB7318-2E20-4BFD-BC1D-9AA4CB05CB82}" srcOrd="0" destOrd="0" presId="urn:microsoft.com/office/officeart/2005/8/layout/default"/>
    <dgm:cxn modelId="{D5776FEE-B73D-47F8-877B-8A7A0E6F4248}" type="presOf" srcId="{9C0E1973-61C8-4D0A-BD54-E020D3B062FF}" destId="{BEDD641F-C5F0-46B9-B960-110C01A1CFA5}" srcOrd="0" destOrd="0" presId="urn:microsoft.com/office/officeart/2005/8/layout/default"/>
    <dgm:cxn modelId="{327E90FD-E6BE-45B8-89C5-1121D8A32D63}" type="presOf" srcId="{2CAB5F7D-8B98-4CEE-BD72-9AFB55BD03D0}" destId="{B053A0AA-B3CF-4285-B692-EBEC44F6BA21}" srcOrd="0" destOrd="0" presId="urn:microsoft.com/office/officeart/2005/8/layout/default"/>
    <dgm:cxn modelId="{38A9A0A6-E98D-4AF6-9EF5-8B9292932A56}" type="presParOf" srcId="{A7FE95F9-3B15-4681-A929-1DBC944496E3}" destId="{A53C1094-4297-482C-AA7E-FBFCF75DE43B}" srcOrd="0" destOrd="0" presId="urn:microsoft.com/office/officeart/2005/8/layout/default"/>
    <dgm:cxn modelId="{40A7B70A-F5E1-4926-9617-C6F893C4FBB0}" type="presParOf" srcId="{A7FE95F9-3B15-4681-A929-1DBC944496E3}" destId="{D53EE88E-7648-4A25-92C7-49421EFBF67B}" srcOrd="1" destOrd="0" presId="urn:microsoft.com/office/officeart/2005/8/layout/default"/>
    <dgm:cxn modelId="{64D54E76-BDD7-4C3C-B443-E48D19F69F9D}" type="presParOf" srcId="{A7FE95F9-3B15-4681-A929-1DBC944496E3}" destId="{2AFB7318-2E20-4BFD-BC1D-9AA4CB05CB82}" srcOrd="2" destOrd="0" presId="urn:microsoft.com/office/officeart/2005/8/layout/default"/>
    <dgm:cxn modelId="{2FDFF28F-204F-45E3-8099-CADC969D6E43}" type="presParOf" srcId="{A7FE95F9-3B15-4681-A929-1DBC944496E3}" destId="{E18BAE81-7ACE-4B2C-9515-139C388D6D71}" srcOrd="3" destOrd="0" presId="urn:microsoft.com/office/officeart/2005/8/layout/default"/>
    <dgm:cxn modelId="{BF1B6EE1-ABC2-4554-9D30-A9EB50877A04}" type="presParOf" srcId="{A7FE95F9-3B15-4681-A929-1DBC944496E3}" destId="{822D0E3B-89F6-4A32-834C-C2116049B639}" srcOrd="4" destOrd="0" presId="urn:microsoft.com/office/officeart/2005/8/layout/default"/>
    <dgm:cxn modelId="{BCF10E49-5A61-4951-9B6E-E53CAF235948}" type="presParOf" srcId="{A7FE95F9-3B15-4681-A929-1DBC944496E3}" destId="{165077D0-8BAC-4255-97BC-198FDDA8AF40}" srcOrd="5" destOrd="0" presId="urn:microsoft.com/office/officeart/2005/8/layout/default"/>
    <dgm:cxn modelId="{D8C9DAD5-B43B-4C48-BD1B-ED415A8C4CF5}" type="presParOf" srcId="{A7FE95F9-3B15-4681-A929-1DBC944496E3}" destId="{B053A0AA-B3CF-4285-B692-EBEC44F6BA21}" srcOrd="6" destOrd="0" presId="urn:microsoft.com/office/officeart/2005/8/layout/default"/>
    <dgm:cxn modelId="{D69B770E-85E9-4A9E-BAE4-689A09D94F9A}" type="presParOf" srcId="{A7FE95F9-3B15-4681-A929-1DBC944496E3}" destId="{8A32BB2A-B6DB-4FF7-B634-A27492957F10}" srcOrd="7" destOrd="0" presId="urn:microsoft.com/office/officeart/2005/8/layout/default"/>
    <dgm:cxn modelId="{550EAE42-A573-48F0-98DD-7D98EFD2A8F6}" type="presParOf" srcId="{A7FE95F9-3B15-4681-A929-1DBC944496E3}" destId="{AABBDF4D-15AB-4F74-B32F-2DDA30F2B6BB}" srcOrd="8" destOrd="0" presId="urn:microsoft.com/office/officeart/2005/8/layout/default"/>
    <dgm:cxn modelId="{B76D76C6-C7DB-46F5-8205-EDFEF92E4807}" type="presParOf" srcId="{A7FE95F9-3B15-4681-A929-1DBC944496E3}" destId="{C35BE68C-3B3E-4C70-A129-299E8DD1F0FB}" srcOrd="9" destOrd="0" presId="urn:microsoft.com/office/officeart/2005/8/layout/default"/>
    <dgm:cxn modelId="{37C971EB-17CE-418D-9904-8897F145A254}" type="presParOf" srcId="{A7FE95F9-3B15-4681-A929-1DBC944496E3}" destId="{3A4D87CC-5C77-4A4E-AA4D-C81EFC38553D}" srcOrd="10" destOrd="0" presId="urn:microsoft.com/office/officeart/2005/8/layout/default"/>
    <dgm:cxn modelId="{C5779FF3-A98B-4E4C-A252-28ABDC89A56B}" type="presParOf" srcId="{A7FE95F9-3B15-4681-A929-1DBC944496E3}" destId="{AF14BEE9-FBDD-4C41-B626-CE1DA4F6CEE8}" srcOrd="11" destOrd="0" presId="urn:microsoft.com/office/officeart/2005/8/layout/default"/>
    <dgm:cxn modelId="{161CF59C-2923-4892-9EE0-AE95FBB276D3}" type="presParOf" srcId="{A7FE95F9-3B15-4681-A929-1DBC944496E3}" destId="{BEDD641F-C5F0-46B9-B960-110C01A1CFA5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0A094-2DE8-4AE2-8BEC-CBE3FDE943D5}">
      <dsp:nvSpPr>
        <dsp:cNvPr id="0" name=""/>
        <dsp:cNvSpPr/>
      </dsp:nvSpPr>
      <dsp:spPr>
        <a:xfrm>
          <a:off x="4964" y="643656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Chứng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thự</a:t>
          </a:r>
          <a:endParaRPr lang="en-US" sz="5200" i="0" kern="1200">
            <a:solidFill>
              <a:schemeClr val="tx1"/>
            </a:solidFill>
            <a:latin typeface="Arial"/>
            <a:cs typeface="Times New Roman"/>
          </a:endParaRPr>
        </a:p>
      </dsp:txBody>
      <dsp:txXfrm>
        <a:off x="4964" y="643656"/>
        <a:ext cx="3938202" cy="2362921"/>
      </dsp:txXfrm>
    </dsp:sp>
    <dsp:sp modelId="{F659FFDB-A45A-40C2-8D4F-ABA5D94DDDEF}">
      <dsp:nvSpPr>
        <dsp:cNvPr id="0" name=""/>
        <dsp:cNvSpPr/>
      </dsp:nvSpPr>
      <dsp:spPr>
        <a:xfrm>
          <a:off x="4336987" y="643656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just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Tài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nguyên</a:t>
          </a:r>
          <a:endParaRPr lang="en-US" sz="5200" i="0" kern="1200">
            <a:solidFill>
              <a:schemeClr val="tx1"/>
            </a:solidFill>
            <a:latin typeface="Arial"/>
            <a:cs typeface="Times New Roman"/>
          </a:endParaRPr>
        </a:p>
      </dsp:txBody>
      <dsp:txXfrm>
        <a:off x="4336987" y="643656"/>
        <a:ext cx="3938202" cy="2362921"/>
      </dsp:txXfrm>
    </dsp:sp>
    <dsp:sp modelId="{CE80EAF3-F87E-42D7-A4A7-D571A80E8519}">
      <dsp:nvSpPr>
        <dsp:cNvPr id="0" name=""/>
        <dsp:cNvSpPr/>
      </dsp:nvSpPr>
      <dsp:spPr>
        <a:xfrm>
          <a:off x="8669010" y="643656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just" defTabSz="2311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Đồng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bộ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hóa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dữ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liệu</a:t>
          </a:r>
          <a:endParaRPr lang="en-US" sz="5200" i="0" kern="1200">
            <a:solidFill>
              <a:schemeClr val="tx1"/>
            </a:solidFill>
            <a:latin typeface="Arial"/>
            <a:cs typeface="Times New Roman"/>
          </a:endParaRPr>
        </a:p>
      </dsp:txBody>
      <dsp:txXfrm>
        <a:off x="8669010" y="643656"/>
        <a:ext cx="3938202" cy="2362921"/>
      </dsp:txXfrm>
    </dsp:sp>
    <dsp:sp modelId="{C0AC5341-0899-44FC-B2AF-8F037AED0EB9}">
      <dsp:nvSpPr>
        <dsp:cNvPr id="0" name=""/>
        <dsp:cNvSpPr/>
      </dsp:nvSpPr>
      <dsp:spPr>
        <a:xfrm>
          <a:off x="13001033" y="643656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just" defTabSz="2311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Chính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sách</a:t>
          </a:r>
          <a:endParaRPr lang="en-US" sz="5200" i="0" kern="1200">
            <a:solidFill>
              <a:schemeClr val="tx1"/>
            </a:solidFill>
            <a:latin typeface="Arial"/>
            <a:cs typeface="Times New Roman"/>
          </a:endParaRPr>
        </a:p>
      </dsp:txBody>
      <dsp:txXfrm>
        <a:off x="13001033" y="643656"/>
        <a:ext cx="3938202" cy="2362921"/>
      </dsp:txXfrm>
    </dsp:sp>
    <dsp:sp modelId="{CD04097A-144B-4585-8D3D-FBCAEB2E9053}">
      <dsp:nvSpPr>
        <dsp:cNvPr id="0" name=""/>
        <dsp:cNvSpPr/>
      </dsp:nvSpPr>
      <dsp:spPr>
        <a:xfrm>
          <a:off x="2170975" y="3400398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Quản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lý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Đăng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ký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 </a:t>
          </a:r>
          <a:endParaRPr lang="vi-VN" sz="5200" i="0" kern="1200">
            <a:solidFill>
              <a:schemeClr val="tx1"/>
            </a:solidFill>
            <a:latin typeface="Arial"/>
            <a:cs typeface="Calibri"/>
          </a:endParaRPr>
        </a:p>
      </dsp:txBody>
      <dsp:txXfrm>
        <a:off x="2170975" y="3400398"/>
        <a:ext cx="3938202" cy="2362921"/>
      </dsp:txXfrm>
    </dsp:sp>
    <dsp:sp modelId="{6A0F33A3-EE66-49F4-828E-100B649B4689}">
      <dsp:nvSpPr>
        <dsp:cNvPr id="0" name=""/>
        <dsp:cNvSpPr/>
      </dsp:nvSpPr>
      <dsp:spPr>
        <a:xfrm>
          <a:off x="6502998" y="3400398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Dịch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vụ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Cấp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phát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IP</a:t>
          </a:r>
        </a:p>
      </dsp:txBody>
      <dsp:txXfrm>
        <a:off x="6502998" y="3400398"/>
        <a:ext cx="3938202" cy="2362921"/>
      </dsp:txXfrm>
    </dsp:sp>
    <dsp:sp modelId="{579957D0-0F0A-4562-98BE-CD9909A5D3FF}">
      <dsp:nvSpPr>
        <dsp:cNvPr id="0" name=""/>
        <dsp:cNvSpPr/>
      </dsp:nvSpPr>
      <dsp:spPr>
        <a:xfrm>
          <a:off x="10835021" y="3400398"/>
          <a:ext cx="3938202" cy="23629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198120" rIns="198120" bIns="198120" numCol="1" spcCol="1270" anchor="ctr" anchorCtr="0">
          <a:noAutofit/>
        </a:bodyPr>
        <a:lstStyle/>
        <a:p>
          <a:pPr marL="0" lvl="0" indent="0" algn="just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Điều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khiển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Cập</a:t>
          </a:r>
          <a:r>
            <a:rPr lang="en-US" sz="5200" i="0" kern="1200">
              <a:solidFill>
                <a:schemeClr val="tx1"/>
              </a:solidFill>
              <a:latin typeface="Arial"/>
              <a:cs typeface="Times New Roman"/>
            </a:rPr>
            <a:t> </a:t>
          </a:r>
          <a:r>
            <a:rPr lang="en-US" sz="5200" i="0" kern="1200" err="1">
              <a:solidFill>
                <a:schemeClr val="tx1"/>
              </a:solidFill>
              <a:latin typeface="Arial"/>
              <a:cs typeface="Times New Roman"/>
            </a:rPr>
            <a:t>nhật</a:t>
          </a:r>
          <a:endParaRPr lang="en-US" sz="5200" i="0" kern="1200">
            <a:solidFill>
              <a:schemeClr val="tx1"/>
            </a:solidFill>
            <a:latin typeface="Arial"/>
            <a:cs typeface="Times New Roman"/>
          </a:endParaRPr>
        </a:p>
      </dsp:txBody>
      <dsp:txXfrm>
        <a:off x="10835021" y="3400398"/>
        <a:ext cx="3938202" cy="23629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3C1094-4297-482C-AA7E-FBFCF75DE43B}">
      <dsp:nvSpPr>
        <dsp:cNvPr id="0" name=""/>
        <dsp:cNvSpPr/>
      </dsp:nvSpPr>
      <dsp:spPr>
        <a:xfrm>
          <a:off x="4899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just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tập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trung</a:t>
          </a:r>
        </a:p>
      </dsp:txBody>
      <dsp:txXfrm>
        <a:off x="4899" y="637545"/>
        <a:ext cx="3886546" cy="2331928"/>
      </dsp:txXfrm>
    </dsp:sp>
    <dsp:sp modelId="{2AFB7318-2E20-4BFD-BC1D-9AA4CB05CB82}">
      <dsp:nvSpPr>
        <dsp:cNvPr id="0" name=""/>
        <dsp:cNvSpPr/>
      </dsp:nvSpPr>
      <dsp:spPr>
        <a:xfrm>
          <a:off x="4280100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just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Tính bảo mật cao</a:t>
          </a:r>
        </a:p>
      </dsp:txBody>
      <dsp:txXfrm>
        <a:off x="4280100" y="637545"/>
        <a:ext cx="3886546" cy="2331928"/>
      </dsp:txXfrm>
    </dsp:sp>
    <dsp:sp modelId="{B053A0AA-B3CF-4285-B692-EBEC44F6BA21}">
      <dsp:nvSpPr>
        <dsp:cNvPr id="0" name=""/>
        <dsp:cNvSpPr/>
      </dsp:nvSpPr>
      <dsp:spPr>
        <a:xfrm>
          <a:off x="8555302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just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Đồng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bộ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hóa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dữ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liệu</a:t>
          </a:r>
          <a:endParaRPr lang="en-US" sz="53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8555302" y="637545"/>
        <a:ext cx="3886546" cy="2331928"/>
      </dsp:txXfrm>
    </dsp:sp>
    <dsp:sp modelId="{3A4D87CC-5C77-4A4E-AA4D-C81EFC38553D}">
      <dsp:nvSpPr>
        <dsp:cNvPr id="0" name=""/>
        <dsp:cNvSpPr/>
      </dsp:nvSpPr>
      <dsp:spPr>
        <a:xfrm>
          <a:off x="12830504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just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chính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sách</a:t>
          </a:r>
          <a:endParaRPr lang="en-US" sz="53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12830504" y="637545"/>
        <a:ext cx="3886546" cy="2331928"/>
      </dsp:txXfrm>
    </dsp:sp>
    <dsp:sp modelId="{461F91BF-B9AC-4AB2-B530-8FFCDF524801}">
      <dsp:nvSpPr>
        <dsp:cNvPr id="0" name=""/>
        <dsp:cNvSpPr/>
      </dsp:nvSpPr>
      <dsp:spPr>
        <a:xfrm>
          <a:off x="2142499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just" defTabSz="2355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phân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quyền</a:t>
          </a:r>
          <a:endParaRPr lang="en-US" sz="53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2142499" y="3358128"/>
        <a:ext cx="3886546" cy="2331928"/>
      </dsp:txXfrm>
    </dsp:sp>
    <dsp:sp modelId="{BEDD641F-C5F0-46B9-B960-110C01A1CFA5}">
      <dsp:nvSpPr>
        <dsp:cNvPr id="0" name=""/>
        <dsp:cNvSpPr/>
      </dsp:nvSpPr>
      <dsp:spPr>
        <a:xfrm>
          <a:off x="6417701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Giảm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chi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phí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vận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hành</a:t>
          </a:r>
          <a:endParaRPr lang="vi-VN" sz="5300" i="0" kern="1200">
            <a:solidFill>
              <a:schemeClr val="tx1"/>
            </a:solidFill>
          </a:endParaRPr>
        </a:p>
      </dsp:txBody>
      <dsp:txXfrm>
        <a:off x="6417701" y="3358128"/>
        <a:ext cx="3886546" cy="2331928"/>
      </dsp:txXfrm>
    </dsp:sp>
    <dsp:sp modelId="{7255DB5A-AD98-487E-B3C6-1EA41C0E0394}">
      <dsp:nvSpPr>
        <dsp:cNvPr id="0" name=""/>
        <dsp:cNvSpPr/>
      </dsp:nvSpPr>
      <dsp:spPr>
        <a:xfrm>
          <a:off x="10692903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marL="0" lvl="0" indent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Dễ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dàng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sz="53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5300" i="0" kern="120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endParaRPr lang="vi-VN" sz="5300" i="0" kern="1200">
            <a:solidFill>
              <a:schemeClr val="tx1"/>
            </a:solidFill>
          </a:endParaRPr>
        </a:p>
      </dsp:txBody>
      <dsp:txXfrm>
        <a:off x="10692903" y="3358128"/>
        <a:ext cx="3886546" cy="23319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3C1094-4297-482C-AA7E-FBFCF75DE43B}">
      <dsp:nvSpPr>
        <dsp:cNvPr id="0" name=""/>
        <dsp:cNvSpPr/>
      </dsp:nvSpPr>
      <dsp:spPr>
        <a:xfrm>
          <a:off x="4899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tập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trung</a:t>
          </a:r>
        </a:p>
      </dsp:txBody>
      <dsp:txXfrm>
        <a:off x="4899" y="637545"/>
        <a:ext cx="3886546" cy="2331928"/>
      </dsp:txXfrm>
    </dsp:sp>
    <dsp:sp modelId="{2AFB7318-2E20-4BFD-BC1D-9AA4CB05CB82}">
      <dsp:nvSpPr>
        <dsp:cNvPr id="0" name=""/>
        <dsp:cNvSpPr/>
      </dsp:nvSpPr>
      <dsp:spPr>
        <a:xfrm>
          <a:off x="4280100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Bảo mật cao</a:t>
          </a:r>
        </a:p>
      </dsp:txBody>
      <dsp:txXfrm>
        <a:off x="4280100" y="637545"/>
        <a:ext cx="3886546" cy="2331928"/>
      </dsp:txXfrm>
    </dsp:sp>
    <dsp:sp modelId="{822D0E3B-89F6-4A32-834C-C2116049B639}">
      <dsp:nvSpPr>
        <dsp:cNvPr id="0" name=""/>
        <dsp:cNvSpPr/>
      </dsp:nvSpPr>
      <dsp:spPr>
        <a:xfrm>
          <a:off x="8555302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Phân quyền và kiểm soát truy cập</a:t>
          </a:r>
          <a:endParaRPr lang="en-US" sz="490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8555302" y="637545"/>
        <a:ext cx="3886546" cy="2331928"/>
      </dsp:txXfrm>
    </dsp:sp>
    <dsp:sp modelId="{B053A0AA-B3CF-4285-B692-EBEC44F6BA21}">
      <dsp:nvSpPr>
        <dsp:cNvPr id="0" name=""/>
        <dsp:cNvSpPr/>
      </dsp:nvSpPr>
      <dsp:spPr>
        <a:xfrm>
          <a:off x="12830504" y="637545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Tăng tính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nhất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quán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đồng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nhất</a:t>
          </a:r>
          <a:endParaRPr lang="en-US" sz="49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12830504" y="637545"/>
        <a:ext cx="3886546" cy="2331928"/>
      </dsp:txXfrm>
    </dsp:sp>
    <dsp:sp modelId="{AABBDF4D-15AB-4F74-B32F-2DDA30F2B6BB}">
      <dsp:nvSpPr>
        <dsp:cNvPr id="0" name=""/>
        <dsp:cNvSpPr/>
      </dsp:nvSpPr>
      <dsp:spPr>
        <a:xfrm>
          <a:off x="2142499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Dễ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dàng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mở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rộng</a:t>
          </a:r>
          <a:endParaRPr lang="en-US" sz="49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2142499" y="3358128"/>
        <a:ext cx="3886546" cy="2331928"/>
      </dsp:txXfrm>
    </dsp:sp>
    <dsp:sp modelId="{3A4D87CC-5C77-4A4E-AA4D-C81EFC38553D}">
      <dsp:nvSpPr>
        <dsp:cNvPr id="0" name=""/>
        <dsp:cNvSpPr/>
      </dsp:nvSpPr>
      <dsp:spPr>
        <a:xfrm>
          <a:off x="6417701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Quản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lý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chính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sách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và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cập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nhật</a:t>
          </a:r>
          <a:endParaRPr lang="en-US" sz="4900" i="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6417701" y="3358128"/>
        <a:ext cx="3886546" cy="2331928"/>
      </dsp:txXfrm>
    </dsp:sp>
    <dsp:sp modelId="{BEDD641F-C5F0-46B9-B960-110C01A1CFA5}">
      <dsp:nvSpPr>
        <dsp:cNvPr id="0" name=""/>
        <dsp:cNvSpPr/>
      </dsp:nvSpPr>
      <dsp:spPr>
        <a:xfrm>
          <a:off x="10692903" y="3358128"/>
          <a:ext cx="3886546" cy="233192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just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err="1">
              <a:solidFill>
                <a:schemeClr val="tx1"/>
              </a:solidFill>
              <a:latin typeface="Times New Roman"/>
              <a:cs typeface="Times New Roman"/>
            </a:rPr>
            <a:t>Tích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hợp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ứng</a:t>
          </a:r>
          <a:r>
            <a:rPr lang="en-US" sz="4900" i="0" kern="1200">
              <a:solidFill>
                <a:schemeClr val="tx1"/>
              </a:solidFill>
              <a:latin typeface="Times New Roman"/>
              <a:cs typeface="Times New Roman"/>
            </a:rPr>
            <a:t> </a:t>
          </a:r>
          <a:r>
            <a:rPr lang="en-US" sz="4900" i="0" kern="1200" err="1">
              <a:solidFill>
                <a:schemeClr val="tx1"/>
              </a:solidFill>
              <a:latin typeface="Times New Roman"/>
              <a:cs typeface="Times New Roman"/>
            </a:rPr>
            <a:t>dụng</a:t>
          </a:r>
          <a:endParaRPr lang="en-US" sz="4900" kern="1200">
            <a:solidFill>
              <a:schemeClr val="tx1"/>
            </a:solidFill>
            <a:latin typeface="Times New Roman"/>
            <a:cs typeface="Times New Roman"/>
          </a:endParaRPr>
        </a:p>
      </dsp:txBody>
      <dsp:txXfrm>
        <a:off x="10692903" y="3358128"/>
        <a:ext cx="3886546" cy="2331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png>
</file>

<file path=ppt/media/image15.jpeg>
</file>

<file path=ppt/media/image16.png>
</file>

<file path=ppt/media/image17.svg>
</file>

<file path=ppt/media/image18.gif>
</file>

<file path=ppt/media/image19.png>
</file>

<file path=ppt/media/image2.svg>
</file>

<file path=ppt/media/image20.png>
</file>

<file path=ppt/media/image21.png>
</file>

<file path=ppt/media/image22.svg>
</file>

<file path=ppt/media/image23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6.svg"/><Relationship Id="rId7" Type="http://schemas.openxmlformats.org/officeDocument/2006/relationships/diagramLayout" Target="../diagrams/layou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1.xml"/><Relationship Id="rId5" Type="http://schemas.openxmlformats.org/officeDocument/2006/relationships/image" Target="../media/image2.svg"/><Relationship Id="rId10" Type="http://schemas.microsoft.com/office/2007/relationships/diagramDrawing" Target="../diagrams/drawing1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6.svg"/><Relationship Id="rId7" Type="http://schemas.openxmlformats.org/officeDocument/2006/relationships/diagramLayout" Target="../diagrams/layou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2.xml"/><Relationship Id="rId5" Type="http://schemas.openxmlformats.org/officeDocument/2006/relationships/image" Target="../media/image2.svg"/><Relationship Id="rId10" Type="http://schemas.microsoft.com/office/2007/relationships/diagramDrawing" Target="../diagrams/drawing2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openxmlformats.org/officeDocument/2006/relationships/image" Target="../media/image6.svg"/><Relationship Id="rId7" Type="http://schemas.openxmlformats.org/officeDocument/2006/relationships/diagramLayout" Target="../diagrams/layou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diagramData" Target="../diagrams/data3.xml"/><Relationship Id="rId5" Type="http://schemas.openxmlformats.org/officeDocument/2006/relationships/image" Target="../media/image2.svg"/><Relationship Id="rId10" Type="http://schemas.microsoft.com/office/2007/relationships/diagramDrawing" Target="../diagrams/drawing3.xml"/><Relationship Id="rId4" Type="http://schemas.openxmlformats.org/officeDocument/2006/relationships/image" Target="../media/image1.png"/><Relationship Id="rId9" Type="http://schemas.openxmlformats.org/officeDocument/2006/relationships/diagramColors" Target="../diagrams/colors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2.svg"/><Relationship Id="rId5" Type="http://schemas.openxmlformats.org/officeDocument/2006/relationships/image" Target="../media/image8.svg"/><Relationship Id="rId10" Type="http://schemas.openxmlformats.org/officeDocument/2006/relationships/image" Target="../media/image1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gif"/><Relationship Id="rId3" Type="http://schemas.openxmlformats.org/officeDocument/2006/relationships/image" Target="../media/image6.svg"/><Relationship Id="rId7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6.svg"/><Relationship Id="rId7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6.svg"/><Relationship Id="rId7" Type="http://schemas.openxmlformats.org/officeDocument/2006/relationships/image" Target="../media/image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6.svg"/><Relationship Id="rId7" Type="http://schemas.openxmlformats.org/officeDocument/2006/relationships/image" Target="../media/image22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20488358">
            <a:off x="12157313" y="-2370314"/>
            <a:ext cx="10443683" cy="8487866"/>
          </a:xfrm>
          <a:custGeom>
            <a:avLst/>
            <a:gdLst/>
            <a:ahLst/>
            <a:cxnLst/>
            <a:rect l="l" t="t" r="r" b="b"/>
            <a:pathLst>
              <a:path w="10443683" h="8487866">
                <a:moveTo>
                  <a:pt x="0" y="0"/>
                </a:moveTo>
                <a:lnTo>
                  <a:pt x="10443683" y="0"/>
                </a:lnTo>
                <a:lnTo>
                  <a:pt x="10443683" y="8487866"/>
                </a:lnTo>
                <a:lnTo>
                  <a:pt x="0" y="84878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470584" y="7970616"/>
            <a:ext cx="9727319" cy="3106962"/>
          </a:xfrm>
          <a:custGeom>
            <a:avLst/>
            <a:gdLst/>
            <a:ahLst/>
            <a:cxnLst/>
            <a:rect l="l" t="t" r="r" b="b"/>
            <a:pathLst>
              <a:path w="9727319" h="3106962">
                <a:moveTo>
                  <a:pt x="0" y="0"/>
                </a:moveTo>
                <a:lnTo>
                  <a:pt x="9727318" y="0"/>
                </a:lnTo>
                <a:lnTo>
                  <a:pt x="9727318" y="3106962"/>
                </a:lnTo>
                <a:lnTo>
                  <a:pt x="0" y="310696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811674" y="354075"/>
            <a:ext cx="11872472" cy="29860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926"/>
              </a:lnSpc>
            </a:pPr>
            <a:r>
              <a:rPr lang="en-US" sz="9600">
                <a:solidFill>
                  <a:srgbClr val="2B4A9D"/>
                </a:solidFill>
                <a:latin typeface="Calibri"/>
                <a:cs typeface="Calibri"/>
              </a:rPr>
              <a:t>TRIỂN KHAI DOMAIN CONTROLLER</a:t>
            </a:r>
            <a:endParaRPr lang="vi-VN"/>
          </a:p>
        </p:txBody>
      </p:sp>
      <p:sp>
        <p:nvSpPr>
          <p:cNvPr id="6" name="TextBox 6"/>
          <p:cNvSpPr txBox="1"/>
          <p:nvPr/>
        </p:nvSpPr>
        <p:spPr>
          <a:xfrm>
            <a:off x="884016" y="3402556"/>
            <a:ext cx="13840169" cy="3003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9600">
                <a:solidFill>
                  <a:schemeClr val="tx2">
                    <a:lumMod val="60000"/>
                    <a:lumOff val="40000"/>
                  </a:schemeClr>
                </a:solidFill>
                <a:latin typeface="Calibri"/>
                <a:cs typeface="Calibri"/>
              </a:rPr>
              <a:t>TRÊN LINUX SERVER</a:t>
            </a:r>
          </a:p>
          <a:p>
            <a:pPr>
              <a:lnSpc>
                <a:spcPts val="11926"/>
              </a:lnSpc>
            </a:pPr>
            <a:endParaRPr lang="en-US" sz="12000">
              <a:solidFill>
                <a:srgbClr val="2BB4D4"/>
              </a:solidFill>
              <a:latin typeface="Montserrat Classic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704162" y="1078950"/>
            <a:ext cx="2614278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endParaRPr lang="en-US" sz="2950">
              <a:solidFill>
                <a:srgbClr val="004AAD"/>
              </a:solidFill>
              <a:latin typeface="Montserrat Classic Bold Italic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333535" y="5502553"/>
            <a:ext cx="7268093" cy="40909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 Thành viên</a:t>
            </a:r>
            <a:endParaRPr lang="vi-VN" sz="4000" spc="124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Chu Văn An </a:t>
            </a:r>
            <a:endParaRPr lang="vi-VN" sz="4000" spc="124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Trần Văn Đức</a:t>
            </a:r>
            <a:endParaRPr lang="en-US" sz="4000" spc="124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Lương Vũ Ánh Nga </a:t>
            </a:r>
            <a:endParaRPr lang="en-US" sz="4000" spc="124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Trịnh Quang Nam </a:t>
            </a:r>
            <a:endParaRPr lang="en-US" sz="4000" spc="124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b="1" i="1" spc="124">
                <a:solidFill>
                  <a:schemeClr val="tx2"/>
                </a:solidFill>
                <a:latin typeface="Arial"/>
                <a:cs typeface="Arial"/>
              </a:rPr>
              <a:t>Trần Thị Thanh Thúy</a:t>
            </a:r>
            <a:endParaRPr lang="vi-VN" sz="4000" spc="124">
              <a:solidFill>
                <a:schemeClr val="tx2"/>
              </a:solidFill>
              <a:latin typeface="Arial"/>
              <a:cs typeface="Arial"/>
            </a:endParaRPr>
          </a:p>
          <a:p>
            <a:pPr>
              <a:lnSpc>
                <a:spcPts val="3499"/>
              </a:lnSpc>
            </a:pPr>
            <a:endParaRPr lang="en-US" sz="2450" spc="124">
              <a:solidFill>
                <a:srgbClr val="2E2E2E"/>
              </a:solidFill>
              <a:latin typeface="Montserrat Classic"/>
            </a:endParaRPr>
          </a:p>
        </p:txBody>
      </p:sp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9373EAFB-1AD2-CE6F-0241-F32D55954336}"/>
              </a:ext>
            </a:extLst>
          </p:cNvPr>
          <p:cNvSpPr txBox="1"/>
          <p:nvPr/>
        </p:nvSpPr>
        <p:spPr>
          <a:xfrm>
            <a:off x="983447" y="7289939"/>
            <a:ext cx="589000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4800">
                <a:latin typeface="Arial"/>
                <a:cs typeface="Arial"/>
              </a:rPr>
              <a:t>CS-372 BIS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40000">
            <a:off x="-6362711" y="-9247697"/>
            <a:ext cx="17617704" cy="17617704"/>
          </a:xfrm>
          <a:custGeom>
            <a:avLst/>
            <a:gdLst/>
            <a:ahLst/>
            <a:cxnLst/>
            <a:rect l="l" t="t" r="r" b="b"/>
            <a:pathLst>
              <a:path w="17617704" h="17617704">
                <a:moveTo>
                  <a:pt x="0" y="0"/>
                </a:moveTo>
                <a:lnTo>
                  <a:pt x="17617703" y="0"/>
                </a:lnTo>
                <a:lnTo>
                  <a:pt x="17617703" y="17617703"/>
                </a:lnTo>
                <a:lnTo>
                  <a:pt x="0" y="176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0390" y="640492"/>
            <a:ext cx="15424868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98"/>
              </a:lnSpc>
            </a:pP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Vai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trò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của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Domain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Ctroller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trong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một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mạng</a:t>
            </a:r>
            <a:endParaRPr lang="en-US" sz="8000" b="1">
              <a:solidFill>
                <a:schemeClr val="accent1">
                  <a:lumMod val="75000"/>
                </a:schemeClr>
              </a:solidFill>
              <a:latin typeface="Arial"/>
              <a:cs typeface="Times New Roman"/>
            </a:endParaRPr>
          </a:p>
        </p:txBody>
      </p:sp>
      <p:sp>
        <p:nvSpPr>
          <p:cNvPr id="7" name="Freeform 7"/>
          <p:cNvSpPr/>
          <p:nvPr/>
        </p:nvSpPr>
        <p:spPr>
          <a:xfrm rot="16200000" flipH="1">
            <a:off x="15157879" y="-3344224"/>
            <a:ext cx="8063091" cy="6553094"/>
          </a:xfrm>
          <a:custGeom>
            <a:avLst/>
            <a:gdLst/>
            <a:ahLst/>
            <a:cxnLst/>
            <a:rect l="l" t="t" r="r" b="b"/>
            <a:pathLst>
              <a:path w="8063091" h="6553094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8" name="Sơ đồ 17">
            <a:extLst>
              <a:ext uri="{FF2B5EF4-FFF2-40B4-BE49-F238E27FC236}">
                <a16:creationId xmlns:a16="http://schemas.microsoft.com/office/drawing/2014/main" id="{9AE48D13-75FD-6CDC-52EA-74879CCA19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2876502"/>
              </p:ext>
            </p:extLst>
          </p:nvPr>
        </p:nvGraphicFramePr>
        <p:xfrm>
          <a:off x="926756" y="3175688"/>
          <a:ext cx="16944200" cy="64069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40000">
            <a:off x="-6362711" y="-9247697"/>
            <a:ext cx="17617704" cy="17617704"/>
          </a:xfrm>
          <a:custGeom>
            <a:avLst/>
            <a:gdLst/>
            <a:ahLst/>
            <a:cxnLst/>
            <a:rect l="l" t="t" r="r" b="b"/>
            <a:pathLst>
              <a:path w="17617704" h="17617704">
                <a:moveTo>
                  <a:pt x="0" y="0"/>
                </a:moveTo>
                <a:lnTo>
                  <a:pt x="17617703" y="0"/>
                </a:lnTo>
                <a:lnTo>
                  <a:pt x="17617703" y="17617703"/>
                </a:lnTo>
                <a:lnTo>
                  <a:pt x="0" y="176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0390" y="640492"/>
            <a:ext cx="14869243" cy="20518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98"/>
              </a:lnSpc>
            </a:pP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Lợi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ích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và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ứng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dụng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sự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dụng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 Domain Controller </a:t>
            </a:r>
            <a:endParaRPr lang="vi-V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Freeform 7"/>
          <p:cNvSpPr/>
          <p:nvPr/>
        </p:nvSpPr>
        <p:spPr>
          <a:xfrm rot="16200000" flipH="1">
            <a:off x="15157879" y="-3344224"/>
            <a:ext cx="8063091" cy="6553094"/>
          </a:xfrm>
          <a:custGeom>
            <a:avLst/>
            <a:gdLst/>
            <a:ahLst/>
            <a:cxnLst/>
            <a:rect l="l" t="t" r="r" b="b"/>
            <a:pathLst>
              <a:path w="8063091" h="6553094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8" name="Sơ đồ 17">
            <a:extLst>
              <a:ext uri="{FF2B5EF4-FFF2-40B4-BE49-F238E27FC236}">
                <a16:creationId xmlns:a16="http://schemas.microsoft.com/office/drawing/2014/main" id="{9AE48D13-75FD-6CDC-52EA-74879CCA19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9364684"/>
              </p:ext>
            </p:extLst>
          </p:nvPr>
        </p:nvGraphicFramePr>
        <p:xfrm>
          <a:off x="926756" y="3175688"/>
          <a:ext cx="16721950" cy="6327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261110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40000">
            <a:off x="-6362711" y="-9247697"/>
            <a:ext cx="17617704" cy="17617704"/>
          </a:xfrm>
          <a:custGeom>
            <a:avLst/>
            <a:gdLst/>
            <a:ahLst/>
            <a:cxnLst/>
            <a:rect l="l" t="t" r="r" b="b"/>
            <a:pathLst>
              <a:path w="17617704" h="17617704">
                <a:moveTo>
                  <a:pt x="0" y="0"/>
                </a:moveTo>
                <a:lnTo>
                  <a:pt x="17617703" y="0"/>
                </a:lnTo>
                <a:lnTo>
                  <a:pt x="17617703" y="17617703"/>
                </a:lnTo>
                <a:lnTo>
                  <a:pt x="0" y="176177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88890" y="481742"/>
            <a:ext cx="16901243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98"/>
              </a:lnSpc>
            </a:pP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Tầm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quan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trọng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của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việc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triển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khai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Domain Controller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trong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tổ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chức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doanh</a:t>
            </a:r>
            <a:r>
              <a:rPr lang="en-US" sz="8000" b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8000" b="1" err="1">
                <a:solidFill>
                  <a:schemeClr val="accent1">
                    <a:lumMod val="75000"/>
                  </a:schemeClr>
                </a:solidFill>
                <a:latin typeface="Arial"/>
                <a:cs typeface="Times New Roman"/>
              </a:rPr>
              <a:t>nghiệp</a:t>
            </a:r>
            <a:endParaRPr lang="vi-VN" sz="800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7" name="Freeform 7"/>
          <p:cNvSpPr/>
          <p:nvPr/>
        </p:nvSpPr>
        <p:spPr>
          <a:xfrm rot="16200000" flipH="1">
            <a:off x="15157879" y="-3344224"/>
            <a:ext cx="8063091" cy="6553094"/>
          </a:xfrm>
          <a:custGeom>
            <a:avLst/>
            <a:gdLst/>
            <a:ahLst/>
            <a:cxnLst/>
            <a:rect l="l" t="t" r="r" b="b"/>
            <a:pathLst>
              <a:path w="8063091" h="6553094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8" name="Sơ đồ 17">
            <a:extLst>
              <a:ext uri="{FF2B5EF4-FFF2-40B4-BE49-F238E27FC236}">
                <a16:creationId xmlns:a16="http://schemas.microsoft.com/office/drawing/2014/main" id="{9AE48D13-75FD-6CDC-52EA-74879CCA19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3698051"/>
              </p:ext>
            </p:extLst>
          </p:nvPr>
        </p:nvGraphicFramePr>
        <p:xfrm>
          <a:off x="926756" y="3667813"/>
          <a:ext cx="16721950" cy="6327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935816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8"/>
          <p:cNvSpPr txBox="1"/>
          <p:nvPr/>
        </p:nvSpPr>
        <p:spPr>
          <a:xfrm>
            <a:off x="7029450" y="2826193"/>
            <a:ext cx="4222077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600" b="1">
                <a:solidFill>
                  <a:srgbClr val="004AAD"/>
                </a:solidFill>
                <a:latin typeface="Arial"/>
                <a:cs typeface="Arial"/>
              </a:rPr>
              <a:t>DEMO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03225"/>
            <a:ext cx="9167258" cy="1483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30"/>
              </a:lnSpc>
            </a:pPr>
            <a:r>
              <a:rPr lang="en-US" sz="8000" b="1" spc="-443" err="1">
                <a:solidFill>
                  <a:srgbClr val="366092"/>
                </a:solidFill>
                <a:latin typeface="Arial"/>
                <a:cs typeface="Arial"/>
              </a:rPr>
              <a:t>Kết</a:t>
            </a:r>
            <a:r>
              <a:rPr lang="en-US" sz="8000" b="1" spc="-443">
                <a:solidFill>
                  <a:srgbClr val="366092"/>
                </a:solidFill>
                <a:latin typeface="Arial"/>
                <a:cs typeface="Arial"/>
              </a:rPr>
              <a:t> </a:t>
            </a:r>
            <a:r>
              <a:rPr lang="en-US" sz="8000" b="1" spc="-443" err="1">
                <a:solidFill>
                  <a:srgbClr val="366092"/>
                </a:solidFill>
                <a:latin typeface="Arial"/>
                <a:cs typeface="Arial"/>
              </a:rPr>
              <a:t>luận</a:t>
            </a:r>
            <a:r>
              <a:rPr lang="en-US" sz="8000" b="1" spc="-443">
                <a:solidFill>
                  <a:srgbClr val="366092"/>
                </a:solidFill>
                <a:latin typeface="Arial"/>
                <a:cs typeface="Arial"/>
              </a:rPr>
              <a:t> 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7200" y="3049695"/>
            <a:ext cx="8009571" cy="3896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3358"/>
              </a:lnSpc>
              <a:buFont typeface="Arial"/>
              <a:buChar char="•"/>
            </a:pP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Tóm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tắt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các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kết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quả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đạt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được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từ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việc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triển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khai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Domain Controller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trên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Linux Server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cho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thấy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sự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tiềm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năng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tính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hiệu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 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quả</a:t>
            </a:r>
            <a:endParaRPr lang="vi-VN" sz="2800">
              <a:solidFill>
                <a:schemeClr val="tx2">
                  <a:lumMod val="75000"/>
                </a:schemeClr>
              </a:solidFill>
              <a:latin typeface="Arial"/>
              <a:cs typeface="Arial" panose="020B0604020202020204" pitchFamily="34" charset="0"/>
            </a:endParaRPr>
          </a:p>
          <a:p>
            <a:pPr marL="457200" indent="-457200">
              <a:lnSpc>
                <a:spcPts val="3358"/>
              </a:lnSpc>
              <a:buFont typeface="Arial"/>
              <a:buChar char="•"/>
            </a:pPr>
            <a:endParaRPr lang="en-US" sz="2800">
              <a:solidFill>
                <a:schemeClr val="tx2">
                  <a:lumMod val="75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lnSpc>
                <a:spcPts val="3358"/>
              </a:lnSpc>
              <a:buFont typeface="Arial"/>
              <a:buChar char="•"/>
            </a:pP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Đánh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giá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ưu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điểm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nhược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điểm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khi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triển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khai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trên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Linux Server</a:t>
            </a:r>
          </a:p>
          <a:p>
            <a:pPr marL="457200" indent="-457200">
              <a:lnSpc>
                <a:spcPts val="3358"/>
              </a:lnSpc>
              <a:buFont typeface="Arial"/>
              <a:buChar char="•"/>
            </a:pPr>
            <a:endParaRPr lang="en-US" sz="2800">
              <a:solidFill>
                <a:schemeClr val="tx2">
                  <a:lumMod val="75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lnSpc>
                <a:spcPts val="3358"/>
              </a:lnSpc>
              <a:buFont typeface="Arial"/>
              <a:buChar char="•"/>
            </a:pP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Đề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xuất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hướng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phát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triển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nghiên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cứu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trong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tương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28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lai</a:t>
            </a:r>
            <a:r>
              <a:rPr lang="en-US" sz="280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 </a:t>
            </a:r>
            <a:endParaRPr lang="en-US" sz="2800">
              <a:solidFill>
                <a:schemeClr val="tx2">
                  <a:lumMod val="7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6" name="Freeform 6"/>
          <p:cNvSpPr/>
          <p:nvPr/>
        </p:nvSpPr>
        <p:spPr>
          <a:xfrm rot="-1766807">
            <a:off x="10460579" y="2341404"/>
            <a:ext cx="12112141" cy="9843868"/>
          </a:xfrm>
          <a:custGeom>
            <a:avLst/>
            <a:gdLst/>
            <a:ahLst/>
            <a:cxnLst/>
            <a:rect l="l" t="t" r="r" b="b"/>
            <a:pathLst>
              <a:path w="12112141" h="9843868">
                <a:moveTo>
                  <a:pt x="0" y="0"/>
                </a:moveTo>
                <a:lnTo>
                  <a:pt x="12112141" y="0"/>
                </a:lnTo>
                <a:lnTo>
                  <a:pt x="12112141" y="9843868"/>
                </a:lnTo>
                <a:lnTo>
                  <a:pt x="0" y="98438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669331">
            <a:off x="-7635307" y="-10958149"/>
            <a:ext cx="18539921" cy="18539921"/>
          </a:xfrm>
          <a:custGeom>
            <a:avLst/>
            <a:gdLst/>
            <a:ahLst/>
            <a:cxnLst/>
            <a:rect l="l" t="t" r="r" b="b"/>
            <a:pathLst>
              <a:path w="18539921" h="18539921">
                <a:moveTo>
                  <a:pt x="0" y="0"/>
                </a:moveTo>
                <a:lnTo>
                  <a:pt x="18539921" y="0"/>
                </a:lnTo>
                <a:lnTo>
                  <a:pt x="18539921" y="18539921"/>
                </a:lnTo>
                <a:lnTo>
                  <a:pt x="0" y="18539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466095" y="1143496"/>
            <a:ext cx="736600" cy="736600"/>
          </a:xfrm>
          <a:custGeom>
            <a:avLst/>
            <a:gdLst/>
            <a:ahLst/>
            <a:cxnLst/>
            <a:rect l="l" t="t" r="r" b="b"/>
            <a:pathLst>
              <a:path w="736600" h="736600">
                <a:moveTo>
                  <a:pt x="0" y="0"/>
                </a:moveTo>
                <a:lnTo>
                  <a:pt x="736600" y="0"/>
                </a:lnTo>
                <a:lnTo>
                  <a:pt x="736600" y="736600"/>
                </a:lnTo>
                <a:lnTo>
                  <a:pt x="0" y="7366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320546" y="3326373"/>
            <a:ext cx="736600" cy="736600"/>
          </a:xfrm>
          <a:custGeom>
            <a:avLst/>
            <a:gdLst/>
            <a:ahLst/>
            <a:cxnLst/>
            <a:rect l="l" t="t" r="r" b="b"/>
            <a:pathLst>
              <a:path w="736600" h="736600">
                <a:moveTo>
                  <a:pt x="0" y="0"/>
                </a:moveTo>
                <a:lnTo>
                  <a:pt x="736600" y="0"/>
                </a:lnTo>
                <a:lnTo>
                  <a:pt x="736600" y="736600"/>
                </a:lnTo>
                <a:lnTo>
                  <a:pt x="0" y="736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126964" y="847567"/>
            <a:ext cx="6578090" cy="11541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b="1">
                <a:solidFill>
                  <a:srgbClr val="004AAD"/>
                </a:solidFill>
                <a:latin typeface="Lato"/>
                <a:ea typeface="Lato"/>
                <a:cs typeface="Lato"/>
              </a:rPr>
              <a:t>NỘI DUNG</a:t>
            </a:r>
          </a:p>
        </p:txBody>
      </p:sp>
      <p:sp>
        <p:nvSpPr>
          <p:cNvPr id="7" name="Freeform 7"/>
          <p:cNvSpPr/>
          <p:nvPr/>
        </p:nvSpPr>
        <p:spPr>
          <a:xfrm>
            <a:off x="900146" y="6941616"/>
            <a:ext cx="736600" cy="736600"/>
          </a:xfrm>
          <a:custGeom>
            <a:avLst/>
            <a:gdLst/>
            <a:ahLst/>
            <a:cxnLst/>
            <a:rect l="l" t="t" r="r" b="b"/>
            <a:pathLst>
              <a:path w="736600" h="736600">
                <a:moveTo>
                  <a:pt x="0" y="0"/>
                </a:moveTo>
                <a:lnTo>
                  <a:pt x="736600" y="0"/>
                </a:lnTo>
                <a:lnTo>
                  <a:pt x="736600" y="736600"/>
                </a:lnTo>
                <a:lnTo>
                  <a:pt x="0" y="7366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073962" y="7098679"/>
            <a:ext cx="5251928" cy="579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Demo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73962" y="7915097"/>
            <a:ext cx="7791928" cy="4212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Triển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khai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và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thử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nghiệm</a:t>
            </a:r>
            <a:endParaRPr lang="en-US" sz="4000">
              <a:solidFill>
                <a:srgbClr val="2E2E2E"/>
              </a:solidFill>
              <a:latin typeface="Arial"/>
              <a:cs typeface="Arial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517131" y="1346776"/>
            <a:ext cx="5251928" cy="5791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Tổng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 Quan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586258" y="2149731"/>
            <a:ext cx="5251928" cy="834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Domain Controller</a:t>
            </a:r>
          </a:p>
          <a:p>
            <a:pPr>
              <a:lnSpc>
                <a:spcPts val="3200"/>
              </a:lnSpc>
            </a:pP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Linux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713396" y="3531060"/>
            <a:ext cx="11838043" cy="16563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Vai </a:t>
            </a: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trò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và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hoạt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động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6000" b="1" err="1">
                <a:solidFill>
                  <a:srgbClr val="2E2E2E"/>
                </a:solidFill>
                <a:latin typeface="Arial"/>
                <a:cs typeface="Arial"/>
              </a:rPr>
              <a:t>của</a:t>
            </a: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 </a:t>
            </a:r>
            <a:endParaRPr lang="en-US" sz="6000" b="1">
              <a:solidFill>
                <a:srgbClr val="000000"/>
              </a:solidFill>
              <a:latin typeface="Arial"/>
              <a:cs typeface="Arial"/>
            </a:endParaRPr>
          </a:p>
          <a:p>
            <a:pPr>
              <a:lnSpc>
                <a:spcPts val="4199"/>
              </a:lnSpc>
            </a:pPr>
            <a:endParaRPr lang="en-US" sz="6000" b="1">
              <a:solidFill>
                <a:srgbClr val="2E2E2E"/>
              </a:solidFill>
              <a:latin typeface="Arial"/>
              <a:cs typeface="Arial"/>
            </a:endParaRPr>
          </a:p>
          <a:p>
            <a:pPr>
              <a:lnSpc>
                <a:spcPts val="4199"/>
              </a:lnSpc>
            </a:pPr>
            <a:r>
              <a:rPr lang="en-US" sz="6000" b="1">
                <a:solidFill>
                  <a:srgbClr val="2E2E2E"/>
                </a:solidFill>
                <a:latin typeface="Arial"/>
                <a:cs typeface="Arial"/>
              </a:rPr>
              <a:t>Domain Controller</a:t>
            </a:r>
            <a:endParaRPr lang="en-US" sz="6000" b="1">
              <a:latin typeface="Arial"/>
              <a:cs typeface="Arial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5713396" y="5411504"/>
            <a:ext cx="8047937" cy="12452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00"/>
              </a:lnSpc>
            </a:pP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Phân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loại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và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một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số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đặc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điểm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của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 </a:t>
            </a:r>
          </a:p>
          <a:p>
            <a:pPr>
              <a:lnSpc>
                <a:spcPts val="3200"/>
              </a:lnSpc>
            </a:pPr>
            <a:endParaRPr lang="en-US" sz="4000">
              <a:solidFill>
                <a:srgbClr val="2E2E2E"/>
              </a:solidFill>
              <a:latin typeface="Arial"/>
              <a:cs typeface="Arial"/>
            </a:endParaRPr>
          </a:p>
          <a:p>
            <a:pPr>
              <a:lnSpc>
                <a:spcPts val="3200"/>
              </a:lnSpc>
            </a:pP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Domain Controller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trong</a:t>
            </a:r>
            <a:r>
              <a:rPr lang="en-US" sz="4000">
                <a:solidFill>
                  <a:srgbClr val="2E2E2E"/>
                </a:solidFill>
                <a:latin typeface="Arial"/>
                <a:cs typeface="Arial"/>
              </a:rPr>
              <a:t> </a:t>
            </a:r>
            <a:r>
              <a:rPr lang="en-US" sz="4000" err="1">
                <a:solidFill>
                  <a:srgbClr val="2E2E2E"/>
                </a:solidFill>
                <a:latin typeface="Arial"/>
                <a:cs typeface="Arial"/>
              </a:rPr>
              <a:t>mạng</a:t>
            </a:r>
            <a:endParaRPr lang="en-US" sz="4000">
              <a:solidFill>
                <a:srgbClr val="2E2E2E"/>
              </a:solidFill>
              <a:latin typeface="Arial"/>
              <a:cs typeface="Arial"/>
            </a:endParaRPr>
          </a:p>
        </p:txBody>
      </p:sp>
      <p:sp>
        <p:nvSpPr>
          <p:cNvPr id="14" name="Freeform 14"/>
          <p:cNvSpPr/>
          <p:nvPr/>
        </p:nvSpPr>
        <p:spPr>
          <a:xfrm rot="5242519" flipH="1">
            <a:off x="12001001" y="8215562"/>
            <a:ext cx="8063091" cy="6553094"/>
          </a:xfrm>
          <a:custGeom>
            <a:avLst/>
            <a:gdLst/>
            <a:ahLst/>
            <a:cxnLst/>
            <a:rect l="l" t="t" r="r" b="b"/>
            <a:pathLst>
              <a:path w="8063091" h="6553094">
                <a:moveTo>
                  <a:pt x="8063091" y="0"/>
                </a:moveTo>
                <a:lnTo>
                  <a:pt x="0" y="0"/>
                </a:lnTo>
                <a:lnTo>
                  <a:pt x="0" y="6553094"/>
                </a:lnTo>
                <a:lnTo>
                  <a:pt x="8063091" y="6553094"/>
                </a:lnTo>
                <a:lnTo>
                  <a:pt x="8063091" y="0"/>
                </a:lnTo>
                <a:close/>
              </a:path>
            </a:pathLst>
          </a:custGeom>
          <a:blipFill>
            <a:blip r:embed="rId10">
              <a:alphaModFix amt="50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974241">
            <a:off x="-5185240" y="6627460"/>
            <a:ext cx="10884489" cy="8846121"/>
          </a:xfrm>
          <a:custGeom>
            <a:avLst/>
            <a:gdLst/>
            <a:ahLst/>
            <a:cxnLst/>
            <a:rect l="l" t="t" r="r" b="b"/>
            <a:pathLst>
              <a:path w="10884489" h="8846121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41575" y="864730"/>
            <a:ext cx="1133964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Domain Controller</a:t>
            </a:r>
          </a:p>
        </p:txBody>
      </p:sp>
      <p:pic>
        <p:nvPicPr>
          <p:cNvPr id="6" name="Hình ảnh 5" descr="Ảnh có chứa Thiết bị gia dụng, lái xe, máy tính, thiết kế&#10;&#10;Mô tả được tự động tạo">
            <a:extLst>
              <a:ext uri="{FF2B5EF4-FFF2-40B4-BE49-F238E27FC236}">
                <a16:creationId xmlns:a16="http://schemas.microsoft.com/office/drawing/2014/main" id="{B1406248-00AA-0143-67C8-5C3EE9378C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15110" y="2185601"/>
            <a:ext cx="5000625" cy="7239000"/>
          </a:xfrm>
          <a:prstGeom prst="rect">
            <a:avLst/>
          </a:prstGeo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E31DDE06-360A-502E-527E-83084AC94C01}"/>
              </a:ext>
            </a:extLst>
          </p:cNvPr>
          <p:cNvSpPr txBox="1"/>
          <p:nvPr/>
        </p:nvSpPr>
        <p:spPr>
          <a:xfrm>
            <a:off x="1485268" y="3691893"/>
            <a:ext cx="9847335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4400" err="1">
                <a:latin typeface="Arial"/>
                <a:cs typeface="Times New Roman"/>
              </a:rPr>
              <a:t>Domain</a:t>
            </a:r>
            <a:r>
              <a:rPr lang="vi-VN" sz="4400">
                <a:latin typeface="Arial"/>
                <a:cs typeface="Times New Roman"/>
              </a:rPr>
              <a:t> </a:t>
            </a:r>
            <a:r>
              <a:rPr lang="vi-VN" sz="4400" err="1">
                <a:latin typeface="Arial"/>
                <a:cs typeface="Times New Roman"/>
              </a:rPr>
              <a:t>Controller</a:t>
            </a:r>
            <a:r>
              <a:rPr lang="vi-VN" sz="4400">
                <a:latin typeface="Arial"/>
                <a:cs typeface="Times New Roman"/>
              </a:rPr>
              <a:t> (DC) là một hệ thống máy chủ được thiết lập nhằm mục đích quản lý, kiểm tra </a:t>
            </a:r>
            <a:r>
              <a:rPr lang="vi-VN" sz="4400" err="1">
                <a:latin typeface="Arial"/>
                <a:cs typeface="Times New Roman"/>
              </a:rPr>
              <a:t>domain</a:t>
            </a:r>
            <a:endParaRPr lang="vi-VN" sz="44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974241">
            <a:off x="-8360240" y="-1024290"/>
            <a:ext cx="10884489" cy="8846121"/>
          </a:xfrm>
          <a:custGeom>
            <a:avLst/>
            <a:gdLst/>
            <a:ahLst/>
            <a:cxnLst/>
            <a:rect l="l" t="t" r="r" b="b"/>
            <a:pathLst>
              <a:path w="10884489" h="8846121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93950" y="769480"/>
            <a:ext cx="1133964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Domain Controller</a:t>
            </a:r>
          </a:p>
        </p:txBody>
      </p:sp>
      <p:sp>
        <p:nvSpPr>
          <p:cNvPr id="7" name="Hộp Văn bản 17">
            <a:extLst>
              <a:ext uri="{FF2B5EF4-FFF2-40B4-BE49-F238E27FC236}">
                <a16:creationId xmlns:a16="http://schemas.microsoft.com/office/drawing/2014/main" id="{7605F672-C059-0872-F790-3D8413638FAB}"/>
              </a:ext>
            </a:extLst>
          </p:cNvPr>
          <p:cNvSpPr txBox="1"/>
          <p:nvPr/>
        </p:nvSpPr>
        <p:spPr>
          <a:xfrm>
            <a:off x="1013970" y="2314138"/>
            <a:ext cx="10518752" cy="563231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vi-VN" sz="4000" dirty="0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 </a:t>
            </a:r>
            <a:r>
              <a:rPr lang="vi-VN" sz="4000" b="1" dirty="0">
                <a:solidFill>
                  <a:schemeClr val="tx2"/>
                </a:solidFill>
                <a:latin typeface="Arial"/>
                <a:cs typeface="Arial"/>
              </a:rPr>
              <a:t>Chức năng chính :</a:t>
            </a:r>
          </a:p>
          <a:p>
            <a:pPr marL="285750" indent="-285750">
              <a:buFont typeface="Wingdings"/>
              <a:buChar char="Ø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 </a:t>
            </a:r>
            <a:r>
              <a:rPr lang="vi-VN" sz="4000" err="1">
                <a:solidFill>
                  <a:schemeClr val="tx2"/>
                </a:solidFill>
                <a:latin typeface="Arial"/>
                <a:ea typeface="+mn-lt"/>
                <a:cs typeface="Arial"/>
              </a:rPr>
              <a:t>Global</a:t>
            </a:r>
            <a:r>
              <a:rPr lang="vi-VN" sz="4000" dirty="0">
                <a:solidFill>
                  <a:schemeClr val="tx2"/>
                </a:solidFill>
                <a:latin typeface="Arial"/>
                <a:ea typeface="+mn-lt"/>
                <a:cs typeface="Arial"/>
              </a:rPr>
              <a:t> </a:t>
            </a:r>
            <a:r>
              <a:rPr lang="vi-VN" sz="4000" err="1">
                <a:solidFill>
                  <a:schemeClr val="tx2"/>
                </a:solidFill>
                <a:latin typeface="Arial"/>
                <a:ea typeface="+mn-lt"/>
                <a:cs typeface="Arial"/>
              </a:rPr>
              <a:t>Catalog</a:t>
            </a:r>
            <a:r>
              <a:rPr lang="vi-VN" sz="4000" dirty="0">
                <a:solidFill>
                  <a:schemeClr val="tx2"/>
                </a:solidFill>
                <a:latin typeface="Arial"/>
                <a:ea typeface="+mn-lt"/>
                <a:cs typeface="Arial"/>
              </a:rPr>
              <a:t> </a:t>
            </a:r>
            <a:r>
              <a:rPr lang="vi-VN" sz="4000" err="1">
                <a:solidFill>
                  <a:schemeClr val="tx2"/>
                </a:solidFill>
                <a:latin typeface="Arial"/>
                <a:ea typeface="+mn-lt"/>
                <a:cs typeface="Arial"/>
              </a:rPr>
              <a:t>Servers</a:t>
            </a:r>
            <a:r>
              <a:rPr lang="vi-VN" sz="4000" dirty="0">
                <a:solidFill>
                  <a:schemeClr val="tx2"/>
                </a:solidFill>
                <a:latin typeface="Arial"/>
                <a:ea typeface="+mn-lt"/>
                <a:cs typeface="Arial"/>
              </a:rPr>
              <a:t> :</a:t>
            </a:r>
            <a:endParaRPr lang="vi-VN" sz="4000">
              <a:solidFill>
                <a:schemeClr val="tx2"/>
              </a:solidFill>
              <a:latin typeface="Arial"/>
              <a:ea typeface="+mn-lt"/>
              <a:cs typeface="Arial" panose="020B0604020202020204" pitchFamily="34" charset="0"/>
            </a:endParaRPr>
          </a:p>
          <a:p>
            <a:pPr marL="742950" lvl="1" indent="-285750">
              <a:buFont typeface="Courier New"/>
              <a:buChar char="o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Vai trò quan trọng trong quản lý </a:t>
            </a:r>
            <a:r>
              <a:rPr lang="vi-VN" sz="4000" err="1">
                <a:solidFill>
                  <a:schemeClr val="tx2"/>
                </a:solidFill>
                <a:latin typeface="Arial"/>
                <a:cs typeface="Arial"/>
              </a:rPr>
              <a:t>Domain</a:t>
            </a: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vi-VN" sz="4000" err="1">
                <a:solidFill>
                  <a:schemeClr val="tx2"/>
                </a:solidFill>
                <a:latin typeface="Arial"/>
                <a:cs typeface="Arial"/>
              </a:rPr>
              <a:t>Controller</a:t>
            </a:r>
            <a:endParaRPr lang="vi-VN" sz="4000">
              <a:solidFill>
                <a:schemeClr val="tx2"/>
              </a:solidFill>
              <a:latin typeface="Arial"/>
              <a:cs typeface="Arial"/>
            </a:endParaRPr>
          </a:p>
          <a:p>
            <a:pPr marL="742950" lvl="1" indent="-285750">
              <a:buFont typeface="Courier New"/>
              <a:buChar char="o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Khả năng lưu trữ các đối tượng không thuộc </a:t>
            </a:r>
          </a:p>
          <a:p>
            <a:pPr lvl="1"/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 </a:t>
            </a:r>
            <a:r>
              <a:rPr lang="vi-VN" sz="4000" err="1">
                <a:solidFill>
                  <a:schemeClr val="tx2"/>
                </a:solidFill>
                <a:latin typeface="Arial"/>
                <a:cs typeface="Arial"/>
              </a:rPr>
              <a:t>Domain</a:t>
            </a: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 hiện tại</a:t>
            </a:r>
          </a:p>
          <a:p>
            <a:pPr marL="285750" indent="-285750">
              <a:buFont typeface="Wingdings"/>
              <a:buChar char="Ø"/>
            </a:pPr>
            <a:endParaRPr lang="vi-VN" sz="4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4" name="Hình ảnh 3" descr="Ảnh có chứa văn bản, ảnh chụp màn hình, Phụ kiện phổ thông, thiết kế&#10;&#10;Mô tả được tự động tạo">
            <a:extLst>
              <a:ext uri="{FF2B5EF4-FFF2-40B4-BE49-F238E27FC236}">
                <a16:creationId xmlns:a16="http://schemas.microsoft.com/office/drawing/2014/main" id="{C6FD2882-6917-87ED-64A6-C846FFFC3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600" y="2890838"/>
            <a:ext cx="5781675" cy="66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94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9974241">
            <a:off x="-4470865" y="6897335"/>
            <a:ext cx="10884489" cy="8846121"/>
          </a:xfrm>
          <a:custGeom>
            <a:avLst/>
            <a:gdLst/>
            <a:ahLst/>
            <a:cxnLst/>
            <a:rect l="l" t="t" r="r" b="b"/>
            <a:pathLst>
              <a:path w="10884489" h="8846121">
                <a:moveTo>
                  <a:pt x="0" y="0"/>
                </a:moveTo>
                <a:lnTo>
                  <a:pt x="10884489" y="0"/>
                </a:lnTo>
                <a:lnTo>
                  <a:pt x="10884489" y="8846120"/>
                </a:lnTo>
                <a:lnTo>
                  <a:pt x="0" y="884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393950" y="769480"/>
            <a:ext cx="11339643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>
                <a:solidFill>
                  <a:srgbClr val="004AAD"/>
                </a:solidFill>
                <a:latin typeface="Montserrat Classic Bold"/>
              </a:rPr>
              <a:t>Domain Controller</a:t>
            </a:r>
          </a:p>
        </p:txBody>
      </p:sp>
      <p:sp>
        <p:nvSpPr>
          <p:cNvPr id="7" name="Hộp Văn bản 17">
            <a:extLst>
              <a:ext uri="{FF2B5EF4-FFF2-40B4-BE49-F238E27FC236}">
                <a16:creationId xmlns:a16="http://schemas.microsoft.com/office/drawing/2014/main" id="{7605F672-C059-0872-F790-3D8413638FAB}"/>
              </a:ext>
            </a:extLst>
          </p:cNvPr>
          <p:cNvSpPr txBox="1"/>
          <p:nvPr/>
        </p:nvSpPr>
        <p:spPr>
          <a:xfrm>
            <a:off x="721784" y="2573287"/>
            <a:ext cx="8296252" cy="403187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vi-VN" sz="3200">
              <a:solidFill>
                <a:schemeClr val="tx2"/>
              </a:solidFill>
              <a:latin typeface="Arial"/>
              <a:cs typeface="Arial"/>
            </a:endParaRPr>
          </a:p>
          <a:p>
            <a:r>
              <a:rPr lang="vi-VN" sz="3200" dirty="0">
                <a:solidFill>
                  <a:schemeClr val="tx2"/>
                </a:solidFill>
                <a:latin typeface="Arial"/>
                <a:cs typeface="Arial"/>
              </a:rPr>
              <a:t> </a:t>
            </a:r>
            <a:r>
              <a:rPr lang="vi-VN" sz="4000" b="1" dirty="0">
                <a:solidFill>
                  <a:schemeClr val="tx2"/>
                </a:solidFill>
                <a:latin typeface="Arial"/>
                <a:cs typeface="Arial"/>
              </a:rPr>
              <a:t>Chức năng chính :</a:t>
            </a:r>
          </a:p>
          <a:p>
            <a:pPr marL="285750" indent="-285750">
              <a:buFont typeface="Wingdings"/>
              <a:buChar char="Ø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 </a:t>
            </a:r>
            <a:r>
              <a:rPr lang="vi-VN" sz="4000" err="1">
                <a:solidFill>
                  <a:schemeClr val="tx2"/>
                </a:solidFill>
                <a:latin typeface="Arial"/>
                <a:ea typeface="+mn-lt"/>
                <a:cs typeface="Arial"/>
              </a:rPr>
              <a:t>Operations</a:t>
            </a:r>
            <a:r>
              <a:rPr lang="vi-VN" sz="4000" dirty="0">
                <a:solidFill>
                  <a:schemeClr val="tx2"/>
                </a:solidFill>
                <a:latin typeface="Arial"/>
                <a:ea typeface="+mn-lt"/>
                <a:cs typeface="Arial"/>
              </a:rPr>
              <a:t> </a:t>
            </a:r>
            <a:r>
              <a:rPr lang="vi-VN" sz="4000" err="1">
                <a:solidFill>
                  <a:schemeClr val="tx2"/>
                </a:solidFill>
                <a:latin typeface="Arial"/>
                <a:ea typeface="+mn-lt"/>
                <a:cs typeface="Arial"/>
              </a:rPr>
              <a:t>Masters</a:t>
            </a:r>
            <a:r>
              <a:rPr lang="vi-VN" sz="4000" dirty="0">
                <a:solidFill>
                  <a:schemeClr val="tx2"/>
                </a:solidFill>
                <a:latin typeface="Arial"/>
                <a:ea typeface="+mn-lt"/>
                <a:cs typeface="Arial"/>
              </a:rPr>
              <a:t> :</a:t>
            </a:r>
          </a:p>
          <a:p>
            <a:pPr marL="742950" lvl="1" indent="-285750">
              <a:buFont typeface="Courier New"/>
              <a:buChar char="o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Đảm bảo tính thống nhất và ngăn chặn xung đột</a:t>
            </a:r>
          </a:p>
          <a:p>
            <a:pPr marL="742950" lvl="1" indent="-285750">
              <a:buFont typeface="Courier New"/>
              <a:buChar char="o"/>
            </a:pPr>
            <a:r>
              <a:rPr lang="vi-VN" sz="4000" dirty="0">
                <a:solidFill>
                  <a:schemeClr val="tx2"/>
                </a:solidFill>
                <a:latin typeface="Arial"/>
                <a:cs typeface="Arial"/>
              </a:rPr>
              <a:t>Một số vai trò chính</a:t>
            </a:r>
          </a:p>
          <a:p>
            <a:endParaRPr lang="vi-VN" sz="240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5" name="Hình ảnh 4" descr="Ảnh có chứa văn bản, phim hoạt hình, ảnh chụp màn hình, biểu đồ&#10;&#10;Mô tả được tự động tạo">
            <a:extLst>
              <a:ext uri="{FF2B5EF4-FFF2-40B4-BE49-F238E27FC236}">
                <a16:creationId xmlns:a16="http://schemas.microsoft.com/office/drawing/2014/main" id="{698B7AE1-F0EC-B13C-DC36-3B564353C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42474" y="2639219"/>
            <a:ext cx="827405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94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3525861">
            <a:off x="10121684" y="-6952320"/>
            <a:ext cx="13709384" cy="13709384"/>
          </a:xfrm>
          <a:custGeom>
            <a:avLst/>
            <a:gdLst/>
            <a:ahLst/>
            <a:cxnLst/>
            <a:rect l="l" t="t" r="r" b="b"/>
            <a:pathLst>
              <a:path w="13709384" h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545348" y="2185070"/>
            <a:ext cx="8874216" cy="1066833"/>
          </a:xfrm>
          <a:custGeom>
            <a:avLst/>
            <a:gdLst/>
            <a:ahLst/>
            <a:cxnLst/>
            <a:rect l="l" t="t" r="r" b="b"/>
            <a:pathLst>
              <a:path w="1475610" h="665240">
                <a:moveTo>
                  <a:pt x="1475609" y="0"/>
                </a:moveTo>
                <a:lnTo>
                  <a:pt x="0" y="0"/>
                </a:lnTo>
                <a:lnTo>
                  <a:pt x="0" y="665240"/>
                </a:lnTo>
                <a:lnTo>
                  <a:pt x="1475609" y="665240"/>
                </a:lnTo>
                <a:lnTo>
                  <a:pt x="147560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27903" y="480111"/>
            <a:ext cx="14370136" cy="1170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Phân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</a:t>
            </a: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loại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Domain Controller</a:t>
            </a:r>
          </a:p>
        </p:txBody>
      </p:sp>
      <p:sp>
        <p:nvSpPr>
          <p:cNvPr id="14" name="Freeform 14"/>
          <p:cNvSpPr/>
          <p:nvPr/>
        </p:nvSpPr>
        <p:spPr>
          <a:xfrm rot="8532740" flipH="1">
            <a:off x="-3475792" y="7017946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0FB4E5C-0B60-9C4E-6A65-C82067882464}"/>
              </a:ext>
            </a:extLst>
          </p:cNvPr>
          <p:cNvSpPr txBox="1"/>
          <p:nvPr/>
        </p:nvSpPr>
        <p:spPr>
          <a:xfrm>
            <a:off x="1185781" y="2379228"/>
            <a:ext cx="776971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4400" b="1" err="1">
                <a:solidFill>
                  <a:srgbClr val="000000"/>
                </a:solidFill>
                <a:latin typeface="Arial"/>
                <a:cs typeface="Arial"/>
              </a:rPr>
              <a:t>Primary</a:t>
            </a:r>
            <a:r>
              <a:rPr lang="vi-VN" sz="4400" b="1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vi-VN" sz="4400" b="1" err="1">
                <a:solidFill>
                  <a:srgbClr val="000000"/>
                </a:solidFill>
                <a:latin typeface="Arial"/>
                <a:cs typeface="Arial"/>
              </a:rPr>
              <a:t>Domain</a:t>
            </a:r>
            <a:r>
              <a:rPr lang="vi-VN" sz="4400" b="1" dirty="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vi-VN" sz="4400" b="1" err="1">
                <a:solidFill>
                  <a:srgbClr val="000000"/>
                </a:solidFill>
                <a:latin typeface="Arial"/>
                <a:cs typeface="Arial"/>
              </a:rPr>
              <a:t>Controller</a:t>
            </a:r>
            <a:endParaRPr lang="vi-VN" sz="4400" b="1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23" name="Hình ảnh 22" descr="Ảnh có chứa văn bản, đồ điện tử, ảnh chụp màn hình, màn hình&#10;&#10;Mô tả được tự động tạo">
            <a:extLst>
              <a:ext uri="{FF2B5EF4-FFF2-40B4-BE49-F238E27FC236}">
                <a16:creationId xmlns:a16="http://schemas.microsoft.com/office/drawing/2014/main" id="{105A441D-4C29-8AAF-2E8C-58A197D52E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9539" y="2731444"/>
            <a:ext cx="6544962" cy="5029199"/>
          </a:xfrm>
          <a:prstGeom prst="rect">
            <a:avLst/>
          </a:prstGeom>
        </p:spPr>
      </p:pic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F378A75A-C150-361F-E2F1-1B61A4CB11F5}"/>
              </a:ext>
            </a:extLst>
          </p:cNvPr>
          <p:cNvSpPr txBox="1"/>
          <p:nvPr/>
        </p:nvSpPr>
        <p:spPr>
          <a:xfrm>
            <a:off x="1185716" y="3982278"/>
            <a:ext cx="7840470" cy="50783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 algn="l">
              <a:buFont typeface="Wingdings"/>
              <a:buChar char="§"/>
            </a:pPr>
            <a:r>
              <a:rPr lang="vi-VN" sz="3600" dirty="0">
                <a:solidFill>
                  <a:schemeClr val="accent1">
                    <a:lumMod val="50000"/>
                  </a:schemeClr>
                </a:solidFill>
                <a:latin typeface="Arial"/>
                <a:ea typeface="Times New Roman"/>
                <a:cs typeface="Times New Roman"/>
              </a:rPr>
              <a:t>Đảm bảo sự an toàn và bảo mật</a:t>
            </a:r>
            <a:endParaRPr lang="vi-VN" sz="360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457200" indent="-457200">
              <a:buFont typeface="Wingdings"/>
              <a:buChar char="§"/>
            </a:pPr>
            <a:endParaRPr lang="vi-VN" sz="36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vi-VN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Duy trì sự ổn định và hiệu suất cao cho các hệ thống mạng</a:t>
            </a:r>
          </a:p>
          <a:p>
            <a:pPr marL="457200" indent="-457200">
              <a:buFont typeface="Wingdings"/>
              <a:buChar char="§"/>
            </a:pPr>
            <a:endParaRPr lang="vi-VN" sz="36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Một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lựa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chọn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lý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tưởng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cho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những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tổ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chức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doanh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nghiệp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đòi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hỏi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mức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độ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an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ninh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quản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lý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cao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nhất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cho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dữ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liệu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của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mình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.</a:t>
            </a:r>
            <a:endParaRPr lang="vi-VN" sz="3600">
              <a:solidFill>
                <a:schemeClr val="accent1">
                  <a:lumMod val="50000"/>
                </a:schemeClr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3525861">
            <a:off x="10121684" y="-6952320"/>
            <a:ext cx="13709384" cy="13709384"/>
          </a:xfrm>
          <a:custGeom>
            <a:avLst/>
            <a:gdLst/>
            <a:ahLst/>
            <a:cxnLst/>
            <a:rect l="l" t="t" r="r" b="b"/>
            <a:pathLst>
              <a:path w="13709384" h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499010" y="1984273"/>
            <a:ext cx="9739188" cy="1144062"/>
          </a:xfrm>
          <a:custGeom>
            <a:avLst/>
            <a:gdLst/>
            <a:ahLst/>
            <a:cxnLst/>
            <a:rect l="l" t="t" r="r" b="b"/>
            <a:pathLst>
              <a:path w="1475610" h="665240">
                <a:moveTo>
                  <a:pt x="1475609" y="0"/>
                </a:moveTo>
                <a:lnTo>
                  <a:pt x="0" y="0"/>
                </a:lnTo>
                <a:lnTo>
                  <a:pt x="0" y="665240"/>
                </a:lnTo>
                <a:lnTo>
                  <a:pt x="1475609" y="665240"/>
                </a:lnTo>
                <a:lnTo>
                  <a:pt x="147560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27903" y="480111"/>
            <a:ext cx="14370136" cy="1170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Phân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</a:t>
            </a: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loại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Domain Controller</a:t>
            </a:r>
          </a:p>
        </p:txBody>
      </p:sp>
      <p:sp>
        <p:nvSpPr>
          <p:cNvPr id="14" name="Freeform 14"/>
          <p:cNvSpPr/>
          <p:nvPr/>
        </p:nvSpPr>
        <p:spPr>
          <a:xfrm rot="8532740" flipH="1">
            <a:off x="-3970062" y="4392136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0FB4E5C-0B60-9C4E-6A65-C82067882464}"/>
              </a:ext>
            </a:extLst>
          </p:cNvPr>
          <p:cNvSpPr txBox="1"/>
          <p:nvPr/>
        </p:nvSpPr>
        <p:spPr>
          <a:xfrm>
            <a:off x="984983" y="2255661"/>
            <a:ext cx="948421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4400" b="1" err="1">
                <a:latin typeface="Arial"/>
                <a:cs typeface="Times New Roman"/>
              </a:rPr>
              <a:t>Backup</a:t>
            </a:r>
            <a:r>
              <a:rPr lang="vi-VN" sz="4400" b="1" dirty="0">
                <a:latin typeface="Arial"/>
                <a:cs typeface="Times New Roman"/>
              </a:rPr>
              <a:t> </a:t>
            </a:r>
            <a:r>
              <a:rPr lang="vi-VN" sz="4400" b="1" err="1">
                <a:latin typeface="Arial"/>
                <a:cs typeface="Times New Roman"/>
              </a:rPr>
              <a:t>Domain</a:t>
            </a:r>
            <a:r>
              <a:rPr lang="vi-VN" sz="4400" b="1" dirty="0">
                <a:latin typeface="Arial"/>
                <a:cs typeface="Times New Roman"/>
              </a:rPr>
              <a:t> </a:t>
            </a:r>
            <a:r>
              <a:rPr lang="vi-VN" sz="4400" b="1" err="1">
                <a:latin typeface="Arial"/>
                <a:cs typeface="Times New Roman"/>
              </a:rPr>
              <a:t>Controller</a:t>
            </a:r>
            <a:r>
              <a:rPr lang="vi-VN" sz="4400" b="1" dirty="0">
                <a:latin typeface="Arial"/>
                <a:cs typeface="Times New Roman"/>
              </a:rPr>
              <a:t> (BDC)</a:t>
            </a:r>
            <a:endParaRPr lang="vi-VN" sz="4400" b="1" dirty="0">
              <a:latin typeface="Arial"/>
              <a:cs typeface="Arial"/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F378A75A-C150-361F-E2F1-1B61A4CB11F5}"/>
              </a:ext>
            </a:extLst>
          </p:cNvPr>
          <p:cNvSpPr txBox="1"/>
          <p:nvPr/>
        </p:nvSpPr>
        <p:spPr>
          <a:xfrm>
            <a:off x="1154824" y="3611575"/>
            <a:ext cx="784047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§"/>
            </a:pPr>
            <a:r>
              <a:rPr lang="vi-VN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Phần quan trọng trong hệ thống quản lý </a:t>
            </a:r>
            <a:r>
              <a:rPr lang="vi-VN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domain</a:t>
            </a:r>
            <a:r>
              <a:rPr lang="vi-VN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(khi PDC bị lỗi hay gặp sự cố)</a:t>
            </a:r>
            <a:endParaRPr lang="vi-VN" sz="360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457200" indent="-457200">
              <a:buFont typeface="Wingdings"/>
              <a:buChar char="§"/>
            </a:pPr>
            <a:endParaRPr lang="vi-VN" sz="36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vi-VN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BCD nhanh chóng đảm nhận vai trò của PDC khi PDC bị lỗi</a:t>
            </a:r>
          </a:p>
          <a:p>
            <a:pPr marL="457200" indent="-457200">
              <a:buFont typeface="Wingdings"/>
              <a:buChar char="§"/>
            </a:pPr>
            <a:endParaRPr lang="vi-VN" sz="36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Quá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trình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sao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 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chép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của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BCD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mang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lại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sự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an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toàn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 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còn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giúp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giảm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thiểu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rủi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ro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mất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mát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thông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tin</a:t>
            </a:r>
            <a:endParaRPr lang="vi-VN" sz="36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</p:txBody>
      </p:sp>
      <p:pic>
        <p:nvPicPr>
          <p:cNvPr id="3" name="Hình ảnh 2" descr="Ảnh có chứa văn bản, đồ điện tử, máy tính, ảnh chụp màn hình&#10;&#10;Mô tả được tự động tạo">
            <a:extLst>
              <a:ext uri="{FF2B5EF4-FFF2-40B4-BE49-F238E27FC236}">
                <a16:creationId xmlns:a16="http://schemas.microsoft.com/office/drawing/2014/main" id="{54B6738E-0105-41BD-E2B9-FCDFE3C10C8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96949" y="2650782"/>
            <a:ext cx="7010400" cy="56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972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3525861">
            <a:off x="10121684" y="-6952320"/>
            <a:ext cx="13709384" cy="13709384"/>
          </a:xfrm>
          <a:custGeom>
            <a:avLst/>
            <a:gdLst/>
            <a:ahLst/>
            <a:cxnLst/>
            <a:rect l="l" t="t" r="r" b="b"/>
            <a:pathLst>
              <a:path w="13709384" h="13709384">
                <a:moveTo>
                  <a:pt x="0" y="0"/>
                </a:moveTo>
                <a:lnTo>
                  <a:pt x="13709384" y="0"/>
                </a:lnTo>
                <a:lnTo>
                  <a:pt x="13709384" y="13709384"/>
                </a:lnTo>
                <a:lnTo>
                  <a:pt x="0" y="137093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529902" y="2138732"/>
            <a:ext cx="10341580" cy="1005050"/>
          </a:xfrm>
          <a:custGeom>
            <a:avLst/>
            <a:gdLst/>
            <a:ahLst/>
            <a:cxnLst/>
            <a:rect l="l" t="t" r="r" b="b"/>
            <a:pathLst>
              <a:path w="1475610" h="665240">
                <a:moveTo>
                  <a:pt x="1475609" y="0"/>
                </a:moveTo>
                <a:lnTo>
                  <a:pt x="0" y="0"/>
                </a:lnTo>
                <a:lnTo>
                  <a:pt x="0" y="665240"/>
                </a:lnTo>
                <a:lnTo>
                  <a:pt x="1475609" y="665240"/>
                </a:lnTo>
                <a:lnTo>
                  <a:pt x="1475609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827903" y="480111"/>
            <a:ext cx="14370136" cy="1170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Phân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</a:t>
            </a:r>
            <a:r>
              <a:rPr lang="en-US" sz="9000" b="1" err="1">
                <a:solidFill>
                  <a:srgbClr val="366092"/>
                </a:solidFill>
                <a:latin typeface="Calibri"/>
                <a:cs typeface="Calibri"/>
              </a:rPr>
              <a:t>loại</a:t>
            </a:r>
            <a:r>
              <a:rPr lang="en-US" sz="9000" b="1">
                <a:solidFill>
                  <a:srgbClr val="366092"/>
                </a:solidFill>
                <a:latin typeface="Calibri"/>
                <a:cs typeface="Calibri"/>
              </a:rPr>
              <a:t> Domain Controller</a:t>
            </a:r>
          </a:p>
        </p:txBody>
      </p:sp>
      <p:sp>
        <p:nvSpPr>
          <p:cNvPr id="14" name="Freeform 14"/>
          <p:cNvSpPr/>
          <p:nvPr/>
        </p:nvSpPr>
        <p:spPr>
          <a:xfrm rot="8532740" flipH="1">
            <a:off x="-3475792" y="7017946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80FB4E5C-0B60-9C4E-6A65-C82067882464}"/>
              </a:ext>
            </a:extLst>
          </p:cNvPr>
          <p:cNvSpPr txBox="1"/>
          <p:nvPr/>
        </p:nvSpPr>
        <p:spPr>
          <a:xfrm>
            <a:off x="1077659" y="2379228"/>
            <a:ext cx="1016383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vi-VN" sz="4400" b="1" err="1">
                <a:solidFill>
                  <a:srgbClr val="000000"/>
                </a:solidFill>
                <a:latin typeface="Arial"/>
                <a:cs typeface="Times New Roman"/>
              </a:rPr>
              <a:t>Additional</a:t>
            </a:r>
            <a:r>
              <a:rPr lang="vi-VN" sz="4400" b="1" dirty="0">
                <a:solidFill>
                  <a:srgbClr val="000000"/>
                </a:solidFill>
                <a:latin typeface="Arial"/>
                <a:cs typeface="Times New Roman"/>
              </a:rPr>
              <a:t> </a:t>
            </a:r>
            <a:r>
              <a:rPr lang="vi-VN" sz="4400" b="1" err="1">
                <a:solidFill>
                  <a:srgbClr val="000000"/>
                </a:solidFill>
                <a:latin typeface="Arial"/>
                <a:cs typeface="Times New Roman"/>
              </a:rPr>
              <a:t>Domain</a:t>
            </a:r>
            <a:r>
              <a:rPr lang="vi-VN" sz="4400" b="1" dirty="0">
                <a:solidFill>
                  <a:srgbClr val="000000"/>
                </a:solidFill>
                <a:latin typeface="Arial"/>
                <a:cs typeface="Times New Roman"/>
              </a:rPr>
              <a:t> </a:t>
            </a:r>
            <a:r>
              <a:rPr lang="vi-VN" sz="4400" b="1" err="1">
                <a:solidFill>
                  <a:srgbClr val="000000"/>
                </a:solidFill>
                <a:latin typeface="Arial"/>
                <a:cs typeface="Times New Roman"/>
              </a:rPr>
              <a:t>Controller</a:t>
            </a:r>
            <a:r>
              <a:rPr lang="vi-VN" sz="4400" b="1" dirty="0">
                <a:solidFill>
                  <a:srgbClr val="000000"/>
                </a:solidFill>
                <a:latin typeface="Arial"/>
                <a:cs typeface="Times New Roman"/>
              </a:rPr>
              <a:t> (ADC)</a:t>
            </a:r>
            <a:endParaRPr lang="vi-VN" sz="4400" dirty="0">
              <a:latin typeface="Arial"/>
              <a:cs typeface="Arial"/>
            </a:endParaRPr>
          </a:p>
        </p:txBody>
      </p:sp>
      <p:sp>
        <p:nvSpPr>
          <p:cNvPr id="24" name="Hộp Văn bản 23">
            <a:extLst>
              <a:ext uri="{FF2B5EF4-FFF2-40B4-BE49-F238E27FC236}">
                <a16:creationId xmlns:a16="http://schemas.microsoft.com/office/drawing/2014/main" id="{F378A75A-C150-361F-E2F1-1B61A4CB11F5}"/>
              </a:ext>
            </a:extLst>
          </p:cNvPr>
          <p:cNvSpPr txBox="1"/>
          <p:nvPr/>
        </p:nvSpPr>
        <p:spPr>
          <a:xfrm>
            <a:off x="1185716" y="3982278"/>
            <a:ext cx="7840470" cy="60016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Wingdings"/>
              <a:buChar char="§"/>
            </a:pPr>
            <a:r>
              <a:rPr lang="vi-VN" sz="32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Một phần mềm hoặc thiết bị được triển khai bổ sung vào mạng hệ thống</a:t>
            </a:r>
            <a:endParaRPr lang="vi-VN" sz="320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457200" indent="-457200">
              <a:buFont typeface="Wingdings"/>
              <a:buChar char="§"/>
            </a:pPr>
            <a:endParaRPr lang="vi-VN" sz="32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vi-VN" sz="32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ADC thường được sử dụng để tăng cường khả năng chịu tải và cung cấp khả năng dự phòng cho các dịch vụ trên </a:t>
            </a:r>
            <a:r>
              <a:rPr lang="vi-VN" sz="32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website</a:t>
            </a:r>
            <a:endParaRPr lang="vi-VN" sz="320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  <a:p>
            <a:pPr marL="457200" indent="-457200">
              <a:buFont typeface="Wingdings"/>
              <a:buChar char="§"/>
            </a:pPr>
            <a:endParaRPr lang="vi-VN" sz="3200" dirty="0">
              <a:solidFill>
                <a:schemeClr val="accent1">
                  <a:lumMod val="50000"/>
                </a:schemeClr>
              </a:solidFill>
              <a:latin typeface="Arial"/>
              <a:cs typeface="Times New Roman"/>
            </a:endParaRPr>
          </a:p>
          <a:p>
            <a:pPr marL="457200" indent="-457200">
              <a:buFont typeface="Wingdings"/>
              <a:buChar char="§"/>
            </a:pPr>
            <a:r>
              <a:rPr lang="vi-VN" sz="32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Doanh nghiệp có thể tăng cường hiệu suất , đồng thời đảm bảo rằng </a:t>
            </a:r>
            <a:r>
              <a:rPr lang="vi-VN" sz="3200" err="1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website</a:t>
            </a:r>
            <a:r>
              <a:rPr lang="vi-VN" sz="3200" dirty="0">
                <a:solidFill>
                  <a:schemeClr val="accent1">
                    <a:lumMod val="50000"/>
                  </a:schemeClr>
                </a:solidFill>
                <a:latin typeface="Arial"/>
                <a:cs typeface="Times New Roman"/>
              </a:rPr>
              <a:t> của họ hoạt động ổn định và không bị gián đoạn.</a:t>
            </a:r>
            <a:endParaRPr lang="vi-VN" sz="3200">
              <a:solidFill>
                <a:schemeClr val="accent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3" name="Hình ảnh 2" descr="Ảnh có chứa văn bản, ảnh chụp màn hình, biểu đồ, hàng&#10;&#10;Mô tả được tự động tạo">
            <a:extLst>
              <a:ext uri="{FF2B5EF4-FFF2-40B4-BE49-F238E27FC236}">
                <a16:creationId xmlns:a16="http://schemas.microsoft.com/office/drawing/2014/main" id="{C551EF9C-3E4C-9979-CAE1-CA8FD09F5C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97081" y="3458991"/>
            <a:ext cx="824556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012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860000">
            <a:off x="6167752" y="-10683681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rot="9840000" flipH="1">
            <a:off x="-3455395" y="5682755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2" name="TextBox 22"/>
          <p:cNvSpPr txBox="1"/>
          <p:nvPr/>
        </p:nvSpPr>
        <p:spPr>
          <a:xfrm>
            <a:off x="410863" y="284719"/>
            <a:ext cx="17291361" cy="23177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Nguyên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lý</a:t>
            </a: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hoạt</a:t>
            </a: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động</a:t>
            </a: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của</a:t>
            </a:r>
            <a:endParaRPr lang="vi-VN" sz="8000" b="1">
              <a:solidFill>
                <a:srgbClr val="366092"/>
              </a:solidFill>
              <a:latin typeface="Calibri"/>
              <a:cs typeface="Arial"/>
            </a:endParaRPr>
          </a:p>
          <a:p>
            <a:pPr>
              <a:lnSpc>
                <a:spcPts val="9000"/>
              </a:lnSpc>
            </a:pP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Domain Controller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trong</a:t>
            </a: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một</a:t>
            </a:r>
            <a:r>
              <a:rPr lang="en-US" sz="8000" b="1">
                <a:solidFill>
                  <a:srgbClr val="366092"/>
                </a:solidFill>
                <a:latin typeface="Calibri"/>
                <a:cs typeface="Times New Roman"/>
              </a:rPr>
              <a:t> </a:t>
            </a:r>
            <a:r>
              <a:rPr lang="en-US" sz="8000" b="1" err="1">
                <a:solidFill>
                  <a:srgbClr val="366092"/>
                </a:solidFill>
                <a:latin typeface="Calibri"/>
                <a:cs typeface="Times New Roman"/>
              </a:rPr>
              <a:t>mạng</a:t>
            </a:r>
            <a:endParaRPr lang="vi-VN" sz="8000" b="1">
              <a:solidFill>
                <a:srgbClr val="366092"/>
              </a:solidFill>
              <a:latin typeface="Calibri"/>
              <a:cs typeface="Arial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121376" y="3088244"/>
            <a:ext cx="8138814" cy="45935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indent="-285750">
              <a:lnSpc>
                <a:spcPts val="3999"/>
              </a:lnSpc>
              <a:buFont typeface="Wingdings"/>
              <a:buChar char="§"/>
            </a:pP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Đóng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vai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trò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quản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lý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thông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tin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và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quyền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truy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cập</a:t>
            </a:r>
            <a:endParaRPr lang="vi-VN" sz="3600">
              <a:solidFill>
                <a:schemeClr val="tx2">
                  <a:lumMod val="75000"/>
                </a:schemeClr>
              </a:solidFill>
              <a:latin typeface="Arial"/>
              <a:cs typeface="Arial" panose="020B0604020202020204" pitchFamily="34" charset="0"/>
            </a:endParaRPr>
          </a:p>
          <a:p>
            <a:pPr marL="285750" indent="-285750">
              <a:lnSpc>
                <a:spcPts val="3999"/>
              </a:lnSpc>
              <a:buFont typeface="Wingdings"/>
              <a:buChar char="§"/>
            </a:pPr>
            <a:endParaRPr lang="en-US" sz="3600" dirty="0">
              <a:solidFill>
                <a:schemeClr val="tx2">
                  <a:lumMod val="75000"/>
                </a:schemeClr>
              </a:solidFill>
              <a:latin typeface="Arial"/>
              <a:cs typeface="Times New Roman"/>
            </a:endParaRPr>
          </a:p>
          <a:p>
            <a:pPr marL="285750" indent="-285750">
              <a:lnSpc>
                <a:spcPts val="3999"/>
              </a:lnSpc>
              <a:buFont typeface="Wingdings"/>
              <a:buChar char="§"/>
            </a:pP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Bắt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đầu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khi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người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dùng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đưa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ra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yêu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cầu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truy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cập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vào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một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tài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nguyên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nào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đó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trên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 website.</a:t>
            </a:r>
            <a:endParaRPr lang="en-US" sz="3600">
              <a:solidFill>
                <a:schemeClr val="tx2">
                  <a:lumMod val="75000"/>
                </a:schemeClr>
              </a:solidFill>
              <a:cs typeface="Calibri"/>
            </a:endParaRPr>
          </a:p>
          <a:p>
            <a:pPr marL="285750" indent="-285750">
              <a:lnSpc>
                <a:spcPts val="3999"/>
              </a:lnSpc>
              <a:buFont typeface="Wingdings"/>
              <a:buChar char="§"/>
            </a:pPr>
            <a:endParaRPr lang="en-US" sz="3600" dirty="0">
              <a:solidFill>
                <a:schemeClr val="tx2">
                  <a:lumMod val="75000"/>
                </a:schemeClr>
              </a:solidFill>
              <a:latin typeface="Arial"/>
              <a:cs typeface="Times New Roman"/>
            </a:endParaRPr>
          </a:p>
          <a:p>
            <a:pPr marL="285750" indent="-285750">
              <a:lnSpc>
                <a:spcPts val="3999"/>
              </a:lnSpc>
              <a:buFont typeface="Wingdings"/>
              <a:buChar char="§"/>
            </a:pP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Sau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khi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xác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thực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người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dùng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có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thể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 </a:t>
            </a:r>
          </a:p>
          <a:p>
            <a:pPr lvl="1">
              <a:lnSpc>
                <a:spcPts val="3999"/>
              </a:lnSpc>
            </a:pP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sử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 </a:t>
            </a:r>
            <a:r>
              <a:rPr lang="en-US" sz="3600" err="1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dụng</a:t>
            </a:r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Arial"/>
                <a:cs typeface="Times New Roman"/>
              </a:rPr>
              <a:t> website.</a:t>
            </a:r>
            <a:endParaRPr lang="en-US" sz="3600">
              <a:solidFill>
                <a:schemeClr val="tx2">
                  <a:lumMod val="75000"/>
                </a:schemeClr>
              </a:solidFill>
              <a:cs typeface="Calibri"/>
            </a:endParaRPr>
          </a:p>
        </p:txBody>
      </p:sp>
      <p:sp>
        <p:nvSpPr>
          <p:cNvPr id="24" name="Freeform 24"/>
          <p:cNvSpPr/>
          <p:nvPr/>
        </p:nvSpPr>
        <p:spPr>
          <a:xfrm rot="1082301">
            <a:off x="9377505" y="3867472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5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25" name="Hình ảnh 24" descr="Ảnh có chứa văn bản, máy tính, thiết kế&#10;&#10;Mô tả được tự động tạo">
            <a:extLst>
              <a:ext uri="{FF2B5EF4-FFF2-40B4-BE49-F238E27FC236}">
                <a16:creationId xmlns:a16="http://schemas.microsoft.com/office/drawing/2014/main" id="{E834FDFE-F9BB-0EC4-FE5F-4BFCB677368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6281" y="2596163"/>
            <a:ext cx="8252768" cy="477974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Tùy chỉnh</PresentationFormat>
  <Slides>14</Slides>
  <Notes>0</Notes>
  <HiddenSlides>0</HiddenSlide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14</vt:i4>
      </vt:variant>
    </vt:vector>
  </HeadingPairs>
  <TitlesOfParts>
    <vt:vector size="15" baseType="lpstr"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and Minimal Company Profile Presentation</dc:title>
  <cp:revision>30</cp:revision>
  <dcterms:created xsi:type="dcterms:W3CDTF">2006-08-16T00:00:00Z</dcterms:created>
  <dcterms:modified xsi:type="dcterms:W3CDTF">2024-03-16T15:20:03Z</dcterms:modified>
  <dc:identifier>DAF_mVP-gs8</dc:identifier>
</cp:coreProperties>
</file>

<file path=docProps/thumbnail.jpeg>
</file>